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20" r:id="rId1"/>
  </p:sldMasterIdLst>
  <p:notesMasterIdLst>
    <p:notesMasterId r:id="rId54"/>
  </p:notesMasterIdLst>
  <p:handoutMasterIdLst>
    <p:handoutMasterId r:id="rId55"/>
  </p:handoutMasterIdLst>
  <p:sldIdLst>
    <p:sldId id="524" r:id="rId2"/>
    <p:sldId id="543" r:id="rId3"/>
    <p:sldId id="596" r:id="rId4"/>
    <p:sldId id="541" r:id="rId5"/>
    <p:sldId id="507" r:id="rId6"/>
    <p:sldId id="509" r:id="rId7"/>
    <p:sldId id="508" r:id="rId8"/>
    <p:sldId id="510" r:id="rId9"/>
    <p:sldId id="528" r:id="rId10"/>
    <p:sldId id="525" r:id="rId11"/>
    <p:sldId id="595" r:id="rId12"/>
    <p:sldId id="498" r:id="rId13"/>
    <p:sldId id="589" r:id="rId14"/>
    <p:sldId id="583" r:id="rId15"/>
    <p:sldId id="587" r:id="rId16"/>
    <p:sldId id="561" r:id="rId17"/>
    <p:sldId id="592" r:id="rId18"/>
    <p:sldId id="562" r:id="rId19"/>
    <p:sldId id="593" r:id="rId20"/>
    <p:sldId id="563" r:id="rId21"/>
    <p:sldId id="552" r:id="rId22"/>
    <p:sldId id="564" r:id="rId23"/>
    <p:sldId id="584" r:id="rId24"/>
    <p:sldId id="526" r:id="rId25"/>
    <p:sldId id="588" r:id="rId26"/>
    <p:sldId id="529" r:id="rId27"/>
    <p:sldId id="545" r:id="rId28"/>
    <p:sldId id="546" r:id="rId29"/>
    <p:sldId id="573" r:id="rId30"/>
    <p:sldId id="594" r:id="rId31"/>
    <p:sldId id="534" r:id="rId32"/>
    <p:sldId id="557" r:id="rId33"/>
    <p:sldId id="531" r:id="rId34"/>
    <p:sldId id="558" r:id="rId35"/>
    <p:sldId id="533" r:id="rId36"/>
    <p:sldId id="532" r:id="rId37"/>
    <p:sldId id="565" r:id="rId38"/>
    <p:sldId id="554" r:id="rId39"/>
    <p:sldId id="555" r:id="rId40"/>
    <p:sldId id="559" r:id="rId41"/>
    <p:sldId id="486" r:id="rId42"/>
    <p:sldId id="575" r:id="rId43"/>
    <p:sldId id="576" r:id="rId44"/>
    <p:sldId id="577" r:id="rId45"/>
    <p:sldId id="597" r:id="rId46"/>
    <p:sldId id="579" r:id="rId47"/>
    <p:sldId id="580" r:id="rId48"/>
    <p:sldId id="481" r:id="rId49"/>
    <p:sldId id="484" r:id="rId50"/>
    <p:sldId id="495" r:id="rId51"/>
    <p:sldId id="572" r:id="rId52"/>
    <p:sldId id="569" r:id="rId53"/>
  </p:sldIdLst>
  <p:sldSz cx="9144000" cy="6858000" type="screen4x3"/>
  <p:notesSz cx="6662738" cy="9926638"/>
  <p:custDataLst>
    <p:tags r:id="rId57"/>
  </p:custDataLst>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D83C"/>
    <a:srgbClr val="FF3300"/>
    <a:srgbClr val="828282"/>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15" autoAdjust="0"/>
    <p:restoredTop sz="99842" autoAdjust="0"/>
  </p:normalViewPr>
  <p:slideViewPr>
    <p:cSldViewPr>
      <p:cViewPr>
        <p:scale>
          <a:sx n="100" d="100"/>
          <a:sy n="100" d="100"/>
        </p:scale>
        <p:origin x="-920" y="-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1914" y="-72"/>
      </p:cViewPr>
      <p:guideLst>
        <p:guide orient="horz" pos="3126"/>
        <p:guide pos="209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tags" Target="tags/tag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8876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45059" name="Rectangle 3"/>
          <p:cNvSpPr>
            <a:spLocks noGrp="1" noChangeArrowheads="1"/>
          </p:cNvSpPr>
          <p:nvPr>
            <p:ph type="dt" sz="quarter" idx="1"/>
          </p:nvPr>
        </p:nvSpPr>
        <p:spPr bwMode="auto">
          <a:xfrm>
            <a:off x="3775075" y="0"/>
            <a:ext cx="28876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45060" name="Rectangle 4"/>
          <p:cNvSpPr>
            <a:spLocks noGrp="1" noChangeArrowheads="1"/>
          </p:cNvSpPr>
          <p:nvPr>
            <p:ph type="ftr" sz="quarter" idx="2"/>
          </p:nvPr>
        </p:nvSpPr>
        <p:spPr bwMode="auto">
          <a:xfrm>
            <a:off x="0" y="9429750"/>
            <a:ext cx="288766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45061" name="Rectangle 5"/>
          <p:cNvSpPr>
            <a:spLocks noGrp="1" noChangeArrowheads="1"/>
          </p:cNvSpPr>
          <p:nvPr>
            <p:ph type="sldNum" sz="quarter" idx="3"/>
          </p:nvPr>
        </p:nvSpPr>
        <p:spPr bwMode="auto">
          <a:xfrm>
            <a:off x="3775075" y="9429750"/>
            <a:ext cx="288766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6DED833-5AC2-C14E-B620-34173CF3CCA8}" type="slidenum">
              <a:rPr lang="fr-FR"/>
              <a:pPr>
                <a:defRPr/>
              </a:pPr>
              <a:t>‹#›</a:t>
            </a:fld>
            <a:endParaRPr lang="fr-FR" dirty="0"/>
          </a:p>
        </p:txBody>
      </p:sp>
    </p:spTree>
    <p:extLst>
      <p:ext uri="{BB962C8B-B14F-4D97-AF65-F5344CB8AC3E}">
        <p14:creationId xmlns:p14="http://schemas.microsoft.com/office/powerpoint/2010/main" val="24265404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8876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19459" name="Rectangle 3"/>
          <p:cNvSpPr>
            <a:spLocks noGrp="1" noChangeArrowheads="1"/>
          </p:cNvSpPr>
          <p:nvPr>
            <p:ph type="dt" idx="1"/>
          </p:nvPr>
        </p:nvSpPr>
        <p:spPr bwMode="auto">
          <a:xfrm>
            <a:off x="3775075" y="0"/>
            <a:ext cx="28876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14340" name="Rectangle 4"/>
          <p:cNvSpPr>
            <a:spLocks noGrp="1" noRot="1" noChangeAspect="1" noChangeArrowheads="1" noTextEdit="1"/>
          </p:cNvSpPr>
          <p:nvPr>
            <p:ph type="sldImg" idx="2"/>
          </p:nvPr>
        </p:nvSpPr>
        <p:spPr bwMode="auto">
          <a:xfrm>
            <a:off x="849313"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61" name="Rectangle 5"/>
          <p:cNvSpPr>
            <a:spLocks noGrp="1" noChangeArrowheads="1"/>
          </p:cNvSpPr>
          <p:nvPr>
            <p:ph type="body" sz="quarter" idx="3"/>
          </p:nvPr>
        </p:nvSpPr>
        <p:spPr bwMode="auto">
          <a:xfrm>
            <a:off x="889000" y="4714875"/>
            <a:ext cx="488473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9462" name="Rectangle 6"/>
          <p:cNvSpPr>
            <a:spLocks noGrp="1" noChangeArrowheads="1"/>
          </p:cNvSpPr>
          <p:nvPr>
            <p:ph type="ftr" sz="quarter" idx="4"/>
          </p:nvPr>
        </p:nvSpPr>
        <p:spPr bwMode="auto">
          <a:xfrm>
            <a:off x="0" y="9429750"/>
            <a:ext cx="288766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19463" name="Rectangle 7"/>
          <p:cNvSpPr>
            <a:spLocks noGrp="1" noChangeArrowheads="1"/>
          </p:cNvSpPr>
          <p:nvPr>
            <p:ph type="sldNum" sz="quarter" idx="5"/>
          </p:nvPr>
        </p:nvSpPr>
        <p:spPr bwMode="auto">
          <a:xfrm>
            <a:off x="3775075" y="9429750"/>
            <a:ext cx="288766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CFC5486-6591-6A45-BBDB-08BEB9928834}" type="slidenum">
              <a:rPr lang="fr-FR"/>
              <a:pPr>
                <a:defRPr/>
              </a:pPr>
              <a:t>‹#›</a:t>
            </a:fld>
            <a:endParaRPr lang="fr-FR" dirty="0"/>
          </a:p>
        </p:txBody>
      </p:sp>
    </p:spTree>
    <p:extLst>
      <p:ext uri="{BB962C8B-B14F-4D97-AF65-F5344CB8AC3E}">
        <p14:creationId xmlns:p14="http://schemas.microsoft.com/office/powerpoint/2010/main" val="55746629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a:xfrm>
            <a:off x="850900" y="744538"/>
            <a:ext cx="4962525" cy="3722687"/>
          </a:xfrm>
          <a:ln/>
        </p:spPr>
      </p:sp>
      <p:sp>
        <p:nvSpPr>
          <p:cNvPr id="256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CA">
              <a:latin typeface="Arial" charset="0"/>
              <a:ea typeface="ＭＳ Ｐゴシック" charset="0"/>
              <a:cs typeface="ＭＳ Ｐゴシック" charset="0"/>
            </a:endParaRPr>
          </a:p>
        </p:txBody>
      </p:sp>
      <p:sp>
        <p:nvSpPr>
          <p:cNvPr id="25603" name="Espace réservé de la date 3"/>
          <p:cNvSpPr txBox="1">
            <a:spLocks noGrp="1"/>
          </p:cNvSpPr>
          <p:nvPr/>
        </p:nvSpPr>
        <p:spPr bwMode="auto">
          <a:xfrm>
            <a:off x="3775552" y="0"/>
            <a:ext cx="28871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4400">
                <a:solidFill>
                  <a:schemeClr val="tx2"/>
                </a:solidFill>
                <a:latin typeface="Helvetica" charset="0"/>
                <a:ea typeface="ＭＳ Ｐゴシック" charset="0"/>
                <a:cs typeface="ＭＳ Ｐゴシック" charset="0"/>
              </a:defRPr>
            </a:lvl1pPr>
            <a:lvl2pPr marL="742950" indent="-285750" eaLnBrk="0" hangingPunct="0">
              <a:defRPr sz="4400">
                <a:solidFill>
                  <a:schemeClr val="tx2"/>
                </a:solidFill>
                <a:latin typeface="Helvetica" charset="0"/>
                <a:ea typeface="ＭＳ Ｐゴシック" charset="0"/>
              </a:defRPr>
            </a:lvl2pPr>
            <a:lvl3pPr marL="1143000" indent="-228600" eaLnBrk="0" hangingPunct="0">
              <a:defRPr sz="4400">
                <a:solidFill>
                  <a:schemeClr val="tx2"/>
                </a:solidFill>
                <a:latin typeface="Helvetica" charset="0"/>
                <a:ea typeface="ＭＳ Ｐゴシック" charset="0"/>
              </a:defRPr>
            </a:lvl3pPr>
            <a:lvl4pPr marL="1600200" indent="-228600" eaLnBrk="0" hangingPunct="0">
              <a:defRPr sz="4400">
                <a:solidFill>
                  <a:schemeClr val="tx2"/>
                </a:solidFill>
                <a:latin typeface="Helvetica" charset="0"/>
                <a:ea typeface="ＭＳ Ｐゴシック" charset="0"/>
              </a:defRPr>
            </a:lvl4pPr>
            <a:lvl5pPr marL="2057400" indent="-228600" eaLnBrk="0" hangingPunct="0">
              <a:defRPr sz="4400">
                <a:solidFill>
                  <a:schemeClr val="tx2"/>
                </a:solidFill>
                <a:latin typeface="Helvetica" charset="0"/>
                <a:ea typeface="ＭＳ Ｐゴシック" charset="0"/>
              </a:defRPr>
            </a:lvl5pPr>
            <a:lvl6pPr marL="2514600" indent="-228600" eaLnBrk="0" fontAlgn="base" hangingPunct="0">
              <a:spcBef>
                <a:spcPct val="0"/>
              </a:spcBef>
              <a:spcAft>
                <a:spcPct val="0"/>
              </a:spcAft>
              <a:defRPr sz="4400">
                <a:solidFill>
                  <a:schemeClr val="tx2"/>
                </a:solidFill>
                <a:latin typeface="Helvetica" charset="0"/>
                <a:ea typeface="ＭＳ Ｐゴシック" charset="0"/>
              </a:defRPr>
            </a:lvl6pPr>
            <a:lvl7pPr marL="2971800" indent="-228600" eaLnBrk="0" fontAlgn="base" hangingPunct="0">
              <a:spcBef>
                <a:spcPct val="0"/>
              </a:spcBef>
              <a:spcAft>
                <a:spcPct val="0"/>
              </a:spcAft>
              <a:defRPr sz="4400">
                <a:solidFill>
                  <a:schemeClr val="tx2"/>
                </a:solidFill>
                <a:latin typeface="Helvetica" charset="0"/>
                <a:ea typeface="ＭＳ Ｐゴシック" charset="0"/>
              </a:defRPr>
            </a:lvl7pPr>
            <a:lvl8pPr marL="3429000" indent="-228600" eaLnBrk="0" fontAlgn="base" hangingPunct="0">
              <a:spcBef>
                <a:spcPct val="0"/>
              </a:spcBef>
              <a:spcAft>
                <a:spcPct val="0"/>
              </a:spcAft>
              <a:defRPr sz="4400">
                <a:solidFill>
                  <a:schemeClr val="tx2"/>
                </a:solidFill>
                <a:latin typeface="Helvetica" charset="0"/>
                <a:ea typeface="ＭＳ Ｐゴシック" charset="0"/>
              </a:defRPr>
            </a:lvl8pPr>
            <a:lvl9pPr marL="3886200" indent="-228600" eaLnBrk="0" fontAlgn="base" hangingPunct="0">
              <a:spcBef>
                <a:spcPct val="0"/>
              </a:spcBef>
              <a:spcAft>
                <a:spcPct val="0"/>
              </a:spcAft>
              <a:defRPr sz="4400">
                <a:solidFill>
                  <a:schemeClr val="tx2"/>
                </a:solidFill>
                <a:latin typeface="Helvetica" charset="0"/>
                <a:ea typeface="ＭＳ Ｐゴシック" charset="0"/>
              </a:defRPr>
            </a:lvl9pPr>
          </a:lstStyle>
          <a:p>
            <a:pPr algn="r" eaLnBrk="1" hangingPunct="1"/>
            <a:fld id="{000047FF-26C9-ED4B-A34B-B25AC4EF1FFF}" type="datetime1">
              <a:rPr lang="fr-FR" sz="1200">
                <a:solidFill>
                  <a:schemeClr val="tx1"/>
                </a:solidFill>
              </a:rPr>
              <a:pPr algn="r" eaLnBrk="1" hangingPunct="1"/>
              <a:t>09/03/16</a:t>
            </a:fld>
            <a:endParaRPr lang="fr-FR" sz="1200">
              <a:solidFill>
                <a:schemeClr val="tx1"/>
              </a:solidFill>
            </a:endParaRPr>
          </a:p>
        </p:txBody>
      </p:sp>
      <p:sp>
        <p:nvSpPr>
          <p:cNvPr id="25604" name="Espace réservé du numéro de diapositive 4"/>
          <p:cNvSpPr txBox="1">
            <a:spLocks noGrp="1"/>
          </p:cNvSpPr>
          <p:nvPr/>
        </p:nvSpPr>
        <p:spPr bwMode="auto">
          <a:xfrm>
            <a:off x="3775552" y="9430306"/>
            <a:ext cx="28871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4400">
                <a:solidFill>
                  <a:schemeClr val="tx2"/>
                </a:solidFill>
                <a:latin typeface="Helvetica" charset="0"/>
                <a:ea typeface="ＭＳ Ｐゴシック" charset="0"/>
                <a:cs typeface="ＭＳ Ｐゴシック" charset="0"/>
              </a:defRPr>
            </a:lvl1pPr>
            <a:lvl2pPr marL="742950" indent="-285750" eaLnBrk="0" hangingPunct="0">
              <a:defRPr sz="4400">
                <a:solidFill>
                  <a:schemeClr val="tx2"/>
                </a:solidFill>
                <a:latin typeface="Helvetica" charset="0"/>
                <a:ea typeface="ＭＳ Ｐゴシック" charset="0"/>
              </a:defRPr>
            </a:lvl2pPr>
            <a:lvl3pPr marL="1143000" indent="-228600" eaLnBrk="0" hangingPunct="0">
              <a:defRPr sz="4400">
                <a:solidFill>
                  <a:schemeClr val="tx2"/>
                </a:solidFill>
                <a:latin typeface="Helvetica" charset="0"/>
                <a:ea typeface="ＭＳ Ｐゴシック" charset="0"/>
              </a:defRPr>
            </a:lvl3pPr>
            <a:lvl4pPr marL="1600200" indent="-228600" eaLnBrk="0" hangingPunct="0">
              <a:defRPr sz="4400">
                <a:solidFill>
                  <a:schemeClr val="tx2"/>
                </a:solidFill>
                <a:latin typeface="Helvetica" charset="0"/>
                <a:ea typeface="ＭＳ Ｐゴシック" charset="0"/>
              </a:defRPr>
            </a:lvl4pPr>
            <a:lvl5pPr marL="2057400" indent="-228600" eaLnBrk="0" hangingPunct="0">
              <a:defRPr sz="4400">
                <a:solidFill>
                  <a:schemeClr val="tx2"/>
                </a:solidFill>
                <a:latin typeface="Helvetica" charset="0"/>
                <a:ea typeface="ＭＳ Ｐゴシック" charset="0"/>
              </a:defRPr>
            </a:lvl5pPr>
            <a:lvl6pPr marL="2514600" indent="-228600" eaLnBrk="0" fontAlgn="base" hangingPunct="0">
              <a:spcBef>
                <a:spcPct val="0"/>
              </a:spcBef>
              <a:spcAft>
                <a:spcPct val="0"/>
              </a:spcAft>
              <a:defRPr sz="4400">
                <a:solidFill>
                  <a:schemeClr val="tx2"/>
                </a:solidFill>
                <a:latin typeface="Helvetica" charset="0"/>
                <a:ea typeface="ＭＳ Ｐゴシック" charset="0"/>
              </a:defRPr>
            </a:lvl6pPr>
            <a:lvl7pPr marL="2971800" indent="-228600" eaLnBrk="0" fontAlgn="base" hangingPunct="0">
              <a:spcBef>
                <a:spcPct val="0"/>
              </a:spcBef>
              <a:spcAft>
                <a:spcPct val="0"/>
              </a:spcAft>
              <a:defRPr sz="4400">
                <a:solidFill>
                  <a:schemeClr val="tx2"/>
                </a:solidFill>
                <a:latin typeface="Helvetica" charset="0"/>
                <a:ea typeface="ＭＳ Ｐゴシック" charset="0"/>
              </a:defRPr>
            </a:lvl7pPr>
            <a:lvl8pPr marL="3429000" indent="-228600" eaLnBrk="0" fontAlgn="base" hangingPunct="0">
              <a:spcBef>
                <a:spcPct val="0"/>
              </a:spcBef>
              <a:spcAft>
                <a:spcPct val="0"/>
              </a:spcAft>
              <a:defRPr sz="4400">
                <a:solidFill>
                  <a:schemeClr val="tx2"/>
                </a:solidFill>
                <a:latin typeface="Helvetica" charset="0"/>
                <a:ea typeface="ＭＳ Ｐゴシック" charset="0"/>
              </a:defRPr>
            </a:lvl8pPr>
            <a:lvl9pPr marL="3886200" indent="-228600" eaLnBrk="0" fontAlgn="base" hangingPunct="0">
              <a:spcBef>
                <a:spcPct val="0"/>
              </a:spcBef>
              <a:spcAft>
                <a:spcPct val="0"/>
              </a:spcAft>
              <a:defRPr sz="4400">
                <a:solidFill>
                  <a:schemeClr val="tx2"/>
                </a:solidFill>
                <a:latin typeface="Helvetica" charset="0"/>
                <a:ea typeface="ＭＳ Ｐゴシック" charset="0"/>
              </a:defRPr>
            </a:lvl9pPr>
          </a:lstStyle>
          <a:p>
            <a:pPr algn="r" eaLnBrk="1" hangingPunct="1"/>
            <a:fld id="{B91C73C6-E924-BD45-9FCF-D3B67A82E67D}" type="slidenum">
              <a:rPr lang="fr-FR" sz="1200">
                <a:solidFill>
                  <a:schemeClr val="tx1"/>
                </a:solidFill>
              </a:rPr>
              <a:pPr algn="r" eaLnBrk="1" hangingPunct="1"/>
              <a:t>1</a:t>
            </a:fld>
            <a:endParaRPr lang="fr-FR" sz="1200">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04FF5-7510-B240-B10C-6BEE3F30EF27}" type="slidenum">
              <a:rPr lang="en-GB"/>
              <a:pPr/>
              <a:t>10</a:t>
            </a:fld>
            <a:endParaRPr lang="en-GB"/>
          </a:p>
        </p:txBody>
      </p:sp>
      <p:sp>
        <p:nvSpPr>
          <p:cNvPr id="250882" name="Rectangle 2"/>
          <p:cNvSpPr>
            <a:spLocks noGrp="1" noRot="1" noChangeAspect="1" noChangeArrowheads="1"/>
          </p:cNvSpPr>
          <p:nvPr>
            <p:ph type="sldImg"/>
          </p:nvPr>
        </p:nvSpPr>
        <p:spPr bwMode="auto">
          <a:xfrm>
            <a:off x="850900" y="746125"/>
            <a:ext cx="4960938" cy="3721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0883" name="Rectangle 3"/>
          <p:cNvSpPr>
            <a:spLocks noGrp="1" noChangeArrowheads="1"/>
          </p:cNvSpPr>
          <p:nvPr>
            <p:ph type="body" idx="1"/>
          </p:nvPr>
        </p:nvSpPr>
        <p:spPr bwMode="auto">
          <a:xfrm>
            <a:off x="888365" y="4715153"/>
            <a:ext cx="4886008" cy="44669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bwMode="auto">
          <a:xfrm>
            <a:off x="850900"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CA">
              <a:latin typeface="Arial" charset="0"/>
              <a:ea typeface="ＭＳ Ｐゴシック" charset="0"/>
              <a:cs typeface="ＭＳ Ｐゴシック" charset="0"/>
            </a:endParaRPr>
          </a:p>
        </p:txBody>
      </p:sp>
      <p:sp>
        <p:nvSpPr>
          <p:cNvPr id="53252" name="Espace réservé de la date 3"/>
          <p:cNvSpPr txBox="1">
            <a:spLocks noGrp="1"/>
          </p:cNvSpPr>
          <p:nvPr/>
        </p:nvSpPr>
        <p:spPr bwMode="auto">
          <a:xfrm>
            <a:off x="3775332" y="1"/>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4150FB-AD59-5C49-8EC3-77D458BAEEE4}" type="datetime1">
              <a:rPr lang="fr-FR" sz="1200"/>
              <a:pPr algn="r" eaLnBrk="1" hangingPunct="1"/>
              <a:t>09/03/16</a:t>
            </a:fld>
            <a:endParaRPr lang="fr-FR" sz="1200"/>
          </a:p>
        </p:txBody>
      </p:sp>
      <p:sp>
        <p:nvSpPr>
          <p:cNvPr id="53253" name="Espace réservé du numéro de diapositive 4"/>
          <p:cNvSpPr txBox="1">
            <a:spLocks noGrp="1"/>
          </p:cNvSpPr>
          <p:nvPr/>
        </p:nvSpPr>
        <p:spPr bwMode="auto">
          <a:xfrm>
            <a:off x="3775332" y="9431169"/>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877BCE-C3B9-5245-AC94-33CB8AABBF62}" type="slidenum">
              <a:rPr lang="fr-FR" sz="1200"/>
              <a:pPr algn="r" eaLnBrk="1" hangingPunct="1"/>
              <a:t>11</a:t>
            </a:fld>
            <a:endParaRPr lang="fr-F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bwMode="auto">
          <a:xfrm>
            <a:off x="850900"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CA">
              <a:latin typeface="Arial" charset="0"/>
              <a:ea typeface="ＭＳ Ｐゴシック" charset="0"/>
              <a:cs typeface="ＭＳ Ｐゴシック" charset="0"/>
            </a:endParaRPr>
          </a:p>
        </p:txBody>
      </p:sp>
      <p:sp>
        <p:nvSpPr>
          <p:cNvPr id="53252" name="Espace réservé de la date 3"/>
          <p:cNvSpPr txBox="1">
            <a:spLocks noGrp="1"/>
          </p:cNvSpPr>
          <p:nvPr/>
        </p:nvSpPr>
        <p:spPr bwMode="auto">
          <a:xfrm>
            <a:off x="3775332" y="1"/>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4150FB-AD59-5C49-8EC3-77D458BAEEE4}" type="datetime1">
              <a:rPr lang="fr-FR" sz="1200"/>
              <a:pPr algn="r" eaLnBrk="1" hangingPunct="1"/>
              <a:t>09/03/16</a:t>
            </a:fld>
            <a:endParaRPr lang="fr-FR" sz="1200"/>
          </a:p>
        </p:txBody>
      </p:sp>
      <p:sp>
        <p:nvSpPr>
          <p:cNvPr id="53253" name="Espace réservé du numéro de diapositive 4"/>
          <p:cNvSpPr txBox="1">
            <a:spLocks noGrp="1"/>
          </p:cNvSpPr>
          <p:nvPr/>
        </p:nvSpPr>
        <p:spPr bwMode="auto">
          <a:xfrm>
            <a:off x="3775332" y="9431169"/>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877BCE-C3B9-5245-AC94-33CB8AABBF62}" type="slidenum">
              <a:rPr lang="fr-FR" sz="1200"/>
              <a:pPr algn="r" eaLnBrk="1" hangingPunct="1"/>
              <a:t>13</a:t>
            </a:fld>
            <a:endParaRPr lang="fr-F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bwMode="auto">
          <a:xfrm>
            <a:off x="850900"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CA">
              <a:latin typeface="Arial" charset="0"/>
              <a:ea typeface="ＭＳ Ｐゴシック" charset="0"/>
              <a:cs typeface="ＭＳ Ｐゴシック" charset="0"/>
            </a:endParaRPr>
          </a:p>
        </p:txBody>
      </p:sp>
      <p:sp>
        <p:nvSpPr>
          <p:cNvPr id="53252" name="Espace réservé de la date 3"/>
          <p:cNvSpPr txBox="1">
            <a:spLocks noGrp="1"/>
          </p:cNvSpPr>
          <p:nvPr/>
        </p:nvSpPr>
        <p:spPr bwMode="auto">
          <a:xfrm>
            <a:off x="3775332" y="1"/>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4150FB-AD59-5C49-8EC3-77D458BAEEE4}" type="datetime1">
              <a:rPr lang="fr-FR" sz="1200"/>
              <a:pPr algn="r" eaLnBrk="1" hangingPunct="1"/>
              <a:t>09/03/16</a:t>
            </a:fld>
            <a:endParaRPr lang="fr-FR" sz="1200"/>
          </a:p>
        </p:txBody>
      </p:sp>
      <p:sp>
        <p:nvSpPr>
          <p:cNvPr id="53253" name="Espace réservé du numéro de diapositive 4"/>
          <p:cNvSpPr txBox="1">
            <a:spLocks noGrp="1"/>
          </p:cNvSpPr>
          <p:nvPr/>
        </p:nvSpPr>
        <p:spPr bwMode="auto">
          <a:xfrm>
            <a:off x="3775332" y="9431169"/>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877BCE-C3B9-5245-AC94-33CB8AABBF62}" type="slidenum">
              <a:rPr lang="fr-FR" sz="1200"/>
              <a:pPr algn="r" eaLnBrk="1" hangingPunct="1"/>
              <a:t>14</a:t>
            </a:fld>
            <a:endParaRPr 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bwMode="auto">
          <a:xfrm>
            <a:off x="850900"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CA">
              <a:latin typeface="Arial" charset="0"/>
              <a:ea typeface="ＭＳ Ｐゴシック" charset="0"/>
              <a:cs typeface="ＭＳ Ｐゴシック" charset="0"/>
            </a:endParaRPr>
          </a:p>
        </p:txBody>
      </p:sp>
      <p:sp>
        <p:nvSpPr>
          <p:cNvPr id="53252" name="Espace réservé de la date 3"/>
          <p:cNvSpPr txBox="1">
            <a:spLocks noGrp="1"/>
          </p:cNvSpPr>
          <p:nvPr/>
        </p:nvSpPr>
        <p:spPr bwMode="auto">
          <a:xfrm>
            <a:off x="3775332" y="1"/>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4150FB-AD59-5C49-8EC3-77D458BAEEE4}" type="datetime1">
              <a:rPr lang="fr-FR" sz="1200"/>
              <a:pPr algn="r" eaLnBrk="1" hangingPunct="1"/>
              <a:t>09/03/16</a:t>
            </a:fld>
            <a:endParaRPr lang="fr-FR" sz="1200"/>
          </a:p>
        </p:txBody>
      </p:sp>
      <p:sp>
        <p:nvSpPr>
          <p:cNvPr id="53253" name="Espace réservé du numéro de diapositive 4"/>
          <p:cNvSpPr txBox="1">
            <a:spLocks noGrp="1"/>
          </p:cNvSpPr>
          <p:nvPr/>
        </p:nvSpPr>
        <p:spPr bwMode="auto">
          <a:xfrm>
            <a:off x="3775332" y="9431169"/>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877BCE-C3B9-5245-AC94-33CB8AABBF62}" type="slidenum">
              <a:rPr lang="fr-FR" sz="1200"/>
              <a:pPr algn="r" eaLnBrk="1" hangingPunct="1"/>
              <a:t>20</a:t>
            </a:fld>
            <a:endParaRPr lang="fr-F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bwMode="auto">
          <a:xfrm>
            <a:off x="850900"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CA">
              <a:latin typeface="Arial" charset="0"/>
              <a:ea typeface="ＭＳ Ｐゴシック" charset="0"/>
              <a:cs typeface="ＭＳ Ｐゴシック" charset="0"/>
            </a:endParaRPr>
          </a:p>
        </p:txBody>
      </p:sp>
      <p:sp>
        <p:nvSpPr>
          <p:cNvPr id="53252" name="Espace réservé de la date 3"/>
          <p:cNvSpPr txBox="1">
            <a:spLocks noGrp="1"/>
          </p:cNvSpPr>
          <p:nvPr/>
        </p:nvSpPr>
        <p:spPr bwMode="auto">
          <a:xfrm>
            <a:off x="3775332" y="1"/>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4150FB-AD59-5C49-8EC3-77D458BAEEE4}" type="datetime1">
              <a:rPr lang="fr-FR" sz="1200"/>
              <a:pPr algn="r" eaLnBrk="1" hangingPunct="1"/>
              <a:t>09/03/16</a:t>
            </a:fld>
            <a:endParaRPr lang="fr-FR" sz="1200"/>
          </a:p>
        </p:txBody>
      </p:sp>
      <p:sp>
        <p:nvSpPr>
          <p:cNvPr id="53253" name="Espace réservé du numéro de diapositive 4"/>
          <p:cNvSpPr txBox="1">
            <a:spLocks noGrp="1"/>
          </p:cNvSpPr>
          <p:nvPr/>
        </p:nvSpPr>
        <p:spPr bwMode="auto">
          <a:xfrm>
            <a:off x="3775332" y="9431169"/>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877BCE-C3B9-5245-AC94-33CB8AABBF62}" type="slidenum">
              <a:rPr lang="fr-FR" sz="1200"/>
              <a:pPr algn="r" eaLnBrk="1" hangingPunct="1"/>
              <a:t>21</a:t>
            </a:fld>
            <a:endParaRPr lang="fr-F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p:cNvSpPr>
          <p:nvPr>
            <p:ph type="sldImg"/>
          </p:nvPr>
        </p:nvSpPr>
        <p:spPr bwMode="auto">
          <a:xfrm>
            <a:off x="850900"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CA">
              <a:latin typeface="Arial" charset="0"/>
              <a:ea typeface="ＭＳ Ｐゴシック" charset="0"/>
              <a:cs typeface="ＭＳ Ｐゴシック" charset="0"/>
            </a:endParaRPr>
          </a:p>
        </p:txBody>
      </p:sp>
      <p:sp>
        <p:nvSpPr>
          <p:cNvPr id="53252" name="Espace réservé de la date 3"/>
          <p:cNvSpPr txBox="1">
            <a:spLocks noGrp="1"/>
          </p:cNvSpPr>
          <p:nvPr/>
        </p:nvSpPr>
        <p:spPr bwMode="auto">
          <a:xfrm>
            <a:off x="3775332" y="1"/>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4150FB-AD59-5C49-8EC3-77D458BAEEE4}" type="datetime1">
              <a:rPr lang="fr-FR" sz="1200"/>
              <a:pPr algn="r" eaLnBrk="1" hangingPunct="1"/>
              <a:t>09/03/16</a:t>
            </a:fld>
            <a:endParaRPr lang="fr-FR" sz="1200"/>
          </a:p>
        </p:txBody>
      </p:sp>
      <p:sp>
        <p:nvSpPr>
          <p:cNvPr id="53253" name="Espace réservé du numéro de diapositive 4"/>
          <p:cNvSpPr txBox="1">
            <a:spLocks noGrp="1"/>
          </p:cNvSpPr>
          <p:nvPr/>
        </p:nvSpPr>
        <p:spPr bwMode="auto">
          <a:xfrm>
            <a:off x="3775332" y="9431169"/>
            <a:ext cx="2887406" cy="49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8877BCE-C3B9-5245-AC94-33CB8AABBF62}" type="slidenum">
              <a:rPr lang="fr-FR" sz="1200"/>
              <a:pPr algn="r" eaLnBrk="1" hangingPunct="1"/>
              <a:t>22</a:t>
            </a:fld>
            <a:endParaRPr lang="fr-F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a:xfrm>
            <a:off x="850900" y="744538"/>
            <a:ext cx="4962525" cy="3722687"/>
          </a:xfrm>
          <a:ln/>
        </p:spPr>
      </p:sp>
      <p:sp>
        <p:nvSpPr>
          <p:cNvPr id="256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CA">
              <a:latin typeface="Arial" charset="0"/>
              <a:ea typeface="ＭＳ Ｐゴシック" charset="0"/>
              <a:cs typeface="ＭＳ Ｐゴシック" charset="0"/>
            </a:endParaRPr>
          </a:p>
        </p:txBody>
      </p:sp>
      <p:sp>
        <p:nvSpPr>
          <p:cNvPr id="25603" name="Espace réservé de la date 3"/>
          <p:cNvSpPr txBox="1">
            <a:spLocks noGrp="1"/>
          </p:cNvSpPr>
          <p:nvPr/>
        </p:nvSpPr>
        <p:spPr bwMode="auto">
          <a:xfrm>
            <a:off x="3775552" y="0"/>
            <a:ext cx="28871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4400">
                <a:solidFill>
                  <a:schemeClr val="tx2"/>
                </a:solidFill>
                <a:latin typeface="Helvetica" charset="0"/>
                <a:ea typeface="ＭＳ Ｐゴシック" charset="0"/>
                <a:cs typeface="ＭＳ Ｐゴシック" charset="0"/>
              </a:defRPr>
            </a:lvl1pPr>
            <a:lvl2pPr marL="742950" indent="-285750" eaLnBrk="0" hangingPunct="0">
              <a:defRPr sz="4400">
                <a:solidFill>
                  <a:schemeClr val="tx2"/>
                </a:solidFill>
                <a:latin typeface="Helvetica" charset="0"/>
                <a:ea typeface="ＭＳ Ｐゴシック" charset="0"/>
              </a:defRPr>
            </a:lvl2pPr>
            <a:lvl3pPr marL="1143000" indent="-228600" eaLnBrk="0" hangingPunct="0">
              <a:defRPr sz="4400">
                <a:solidFill>
                  <a:schemeClr val="tx2"/>
                </a:solidFill>
                <a:latin typeface="Helvetica" charset="0"/>
                <a:ea typeface="ＭＳ Ｐゴシック" charset="0"/>
              </a:defRPr>
            </a:lvl3pPr>
            <a:lvl4pPr marL="1600200" indent="-228600" eaLnBrk="0" hangingPunct="0">
              <a:defRPr sz="4400">
                <a:solidFill>
                  <a:schemeClr val="tx2"/>
                </a:solidFill>
                <a:latin typeface="Helvetica" charset="0"/>
                <a:ea typeface="ＭＳ Ｐゴシック" charset="0"/>
              </a:defRPr>
            </a:lvl4pPr>
            <a:lvl5pPr marL="2057400" indent="-228600" eaLnBrk="0" hangingPunct="0">
              <a:defRPr sz="4400">
                <a:solidFill>
                  <a:schemeClr val="tx2"/>
                </a:solidFill>
                <a:latin typeface="Helvetica" charset="0"/>
                <a:ea typeface="ＭＳ Ｐゴシック" charset="0"/>
              </a:defRPr>
            </a:lvl5pPr>
            <a:lvl6pPr marL="2514600" indent="-228600" eaLnBrk="0" fontAlgn="base" hangingPunct="0">
              <a:spcBef>
                <a:spcPct val="0"/>
              </a:spcBef>
              <a:spcAft>
                <a:spcPct val="0"/>
              </a:spcAft>
              <a:defRPr sz="4400">
                <a:solidFill>
                  <a:schemeClr val="tx2"/>
                </a:solidFill>
                <a:latin typeface="Helvetica" charset="0"/>
                <a:ea typeface="ＭＳ Ｐゴシック" charset="0"/>
              </a:defRPr>
            </a:lvl6pPr>
            <a:lvl7pPr marL="2971800" indent="-228600" eaLnBrk="0" fontAlgn="base" hangingPunct="0">
              <a:spcBef>
                <a:spcPct val="0"/>
              </a:spcBef>
              <a:spcAft>
                <a:spcPct val="0"/>
              </a:spcAft>
              <a:defRPr sz="4400">
                <a:solidFill>
                  <a:schemeClr val="tx2"/>
                </a:solidFill>
                <a:latin typeface="Helvetica" charset="0"/>
                <a:ea typeface="ＭＳ Ｐゴシック" charset="0"/>
              </a:defRPr>
            </a:lvl7pPr>
            <a:lvl8pPr marL="3429000" indent="-228600" eaLnBrk="0" fontAlgn="base" hangingPunct="0">
              <a:spcBef>
                <a:spcPct val="0"/>
              </a:spcBef>
              <a:spcAft>
                <a:spcPct val="0"/>
              </a:spcAft>
              <a:defRPr sz="4400">
                <a:solidFill>
                  <a:schemeClr val="tx2"/>
                </a:solidFill>
                <a:latin typeface="Helvetica" charset="0"/>
                <a:ea typeface="ＭＳ Ｐゴシック" charset="0"/>
              </a:defRPr>
            </a:lvl8pPr>
            <a:lvl9pPr marL="3886200" indent="-228600" eaLnBrk="0" fontAlgn="base" hangingPunct="0">
              <a:spcBef>
                <a:spcPct val="0"/>
              </a:spcBef>
              <a:spcAft>
                <a:spcPct val="0"/>
              </a:spcAft>
              <a:defRPr sz="4400">
                <a:solidFill>
                  <a:schemeClr val="tx2"/>
                </a:solidFill>
                <a:latin typeface="Helvetica" charset="0"/>
                <a:ea typeface="ＭＳ Ｐゴシック" charset="0"/>
              </a:defRPr>
            </a:lvl9pPr>
          </a:lstStyle>
          <a:p>
            <a:pPr algn="r" eaLnBrk="1" hangingPunct="1"/>
            <a:fld id="{000047FF-26C9-ED4B-A34B-B25AC4EF1FFF}" type="datetime1">
              <a:rPr lang="fr-FR" sz="1200">
                <a:solidFill>
                  <a:schemeClr val="tx1"/>
                </a:solidFill>
              </a:rPr>
              <a:pPr algn="r" eaLnBrk="1" hangingPunct="1"/>
              <a:t>09/03/16</a:t>
            </a:fld>
            <a:endParaRPr lang="fr-FR" sz="1200">
              <a:solidFill>
                <a:schemeClr val="tx1"/>
              </a:solidFill>
            </a:endParaRPr>
          </a:p>
        </p:txBody>
      </p:sp>
      <p:sp>
        <p:nvSpPr>
          <p:cNvPr id="25604" name="Espace réservé du numéro de diapositive 4"/>
          <p:cNvSpPr txBox="1">
            <a:spLocks noGrp="1"/>
          </p:cNvSpPr>
          <p:nvPr/>
        </p:nvSpPr>
        <p:spPr bwMode="auto">
          <a:xfrm>
            <a:off x="3775552" y="9430306"/>
            <a:ext cx="28871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4400">
                <a:solidFill>
                  <a:schemeClr val="tx2"/>
                </a:solidFill>
                <a:latin typeface="Helvetica" charset="0"/>
                <a:ea typeface="ＭＳ Ｐゴシック" charset="0"/>
                <a:cs typeface="ＭＳ Ｐゴシック" charset="0"/>
              </a:defRPr>
            </a:lvl1pPr>
            <a:lvl2pPr marL="742950" indent="-285750" eaLnBrk="0" hangingPunct="0">
              <a:defRPr sz="4400">
                <a:solidFill>
                  <a:schemeClr val="tx2"/>
                </a:solidFill>
                <a:latin typeface="Helvetica" charset="0"/>
                <a:ea typeface="ＭＳ Ｐゴシック" charset="0"/>
              </a:defRPr>
            </a:lvl2pPr>
            <a:lvl3pPr marL="1143000" indent="-228600" eaLnBrk="0" hangingPunct="0">
              <a:defRPr sz="4400">
                <a:solidFill>
                  <a:schemeClr val="tx2"/>
                </a:solidFill>
                <a:latin typeface="Helvetica" charset="0"/>
                <a:ea typeface="ＭＳ Ｐゴシック" charset="0"/>
              </a:defRPr>
            </a:lvl3pPr>
            <a:lvl4pPr marL="1600200" indent="-228600" eaLnBrk="0" hangingPunct="0">
              <a:defRPr sz="4400">
                <a:solidFill>
                  <a:schemeClr val="tx2"/>
                </a:solidFill>
                <a:latin typeface="Helvetica" charset="0"/>
                <a:ea typeface="ＭＳ Ｐゴシック" charset="0"/>
              </a:defRPr>
            </a:lvl4pPr>
            <a:lvl5pPr marL="2057400" indent="-228600" eaLnBrk="0" hangingPunct="0">
              <a:defRPr sz="4400">
                <a:solidFill>
                  <a:schemeClr val="tx2"/>
                </a:solidFill>
                <a:latin typeface="Helvetica" charset="0"/>
                <a:ea typeface="ＭＳ Ｐゴシック" charset="0"/>
              </a:defRPr>
            </a:lvl5pPr>
            <a:lvl6pPr marL="2514600" indent="-228600" eaLnBrk="0" fontAlgn="base" hangingPunct="0">
              <a:spcBef>
                <a:spcPct val="0"/>
              </a:spcBef>
              <a:spcAft>
                <a:spcPct val="0"/>
              </a:spcAft>
              <a:defRPr sz="4400">
                <a:solidFill>
                  <a:schemeClr val="tx2"/>
                </a:solidFill>
                <a:latin typeface="Helvetica" charset="0"/>
                <a:ea typeface="ＭＳ Ｐゴシック" charset="0"/>
              </a:defRPr>
            </a:lvl6pPr>
            <a:lvl7pPr marL="2971800" indent="-228600" eaLnBrk="0" fontAlgn="base" hangingPunct="0">
              <a:spcBef>
                <a:spcPct val="0"/>
              </a:spcBef>
              <a:spcAft>
                <a:spcPct val="0"/>
              </a:spcAft>
              <a:defRPr sz="4400">
                <a:solidFill>
                  <a:schemeClr val="tx2"/>
                </a:solidFill>
                <a:latin typeface="Helvetica" charset="0"/>
                <a:ea typeface="ＭＳ Ｐゴシック" charset="0"/>
              </a:defRPr>
            </a:lvl7pPr>
            <a:lvl8pPr marL="3429000" indent="-228600" eaLnBrk="0" fontAlgn="base" hangingPunct="0">
              <a:spcBef>
                <a:spcPct val="0"/>
              </a:spcBef>
              <a:spcAft>
                <a:spcPct val="0"/>
              </a:spcAft>
              <a:defRPr sz="4400">
                <a:solidFill>
                  <a:schemeClr val="tx2"/>
                </a:solidFill>
                <a:latin typeface="Helvetica" charset="0"/>
                <a:ea typeface="ＭＳ Ｐゴシック" charset="0"/>
              </a:defRPr>
            </a:lvl8pPr>
            <a:lvl9pPr marL="3886200" indent="-228600" eaLnBrk="0" fontAlgn="base" hangingPunct="0">
              <a:spcBef>
                <a:spcPct val="0"/>
              </a:spcBef>
              <a:spcAft>
                <a:spcPct val="0"/>
              </a:spcAft>
              <a:defRPr sz="4400">
                <a:solidFill>
                  <a:schemeClr val="tx2"/>
                </a:solidFill>
                <a:latin typeface="Helvetica" charset="0"/>
                <a:ea typeface="ＭＳ Ｐゴシック" charset="0"/>
              </a:defRPr>
            </a:lvl9pPr>
          </a:lstStyle>
          <a:p>
            <a:pPr algn="r" eaLnBrk="1" hangingPunct="1"/>
            <a:fld id="{B91C73C6-E924-BD45-9FCF-D3B67A82E67D}" type="slidenum">
              <a:rPr lang="fr-FR" sz="1200">
                <a:solidFill>
                  <a:schemeClr val="tx1"/>
                </a:solidFill>
              </a:rPr>
              <a:pPr algn="r" eaLnBrk="1" hangingPunct="1"/>
              <a:t>2</a:t>
            </a:fld>
            <a:endParaRPr lang="fr-FR" sz="120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p:cNvSpPr>
          <p:nvPr>
            <p:ph type="sldImg"/>
          </p:nvPr>
        </p:nvSpPr>
        <p:spPr>
          <a:xfrm>
            <a:off x="850900" y="744538"/>
            <a:ext cx="4962525" cy="3722687"/>
          </a:xfrm>
          <a:ln/>
        </p:spPr>
      </p:sp>
      <p:sp>
        <p:nvSpPr>
          <p:cNvPr id="215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CA">
              <a:latin typeface="Arial" charset="0"/>
              <a:ea typeface="ＭＳ Ｐゴシック" charset="0"/>
              <a:cs typeface="ＭＳ Ｐゴシック" charset="0"/>
            </a:endParaRPr>
          </a:p>
        </p:txBody>
      </p:sp>
      <p:sp>
        <p:nvSpPr>
          <p:cNvPr id="21507" name="Espace réservé de la date 3"/>
          <p:cNvSpPr txBox="1">
            <a:spLocks noGrp="1"/>
          </p:cNvSpPr>
          <p:nvPr/>
        </p:nvSpPr>
        <p:spPr bwMode="auto">
          <a:xfrm>
            <a:off x="3775552" y="0"/>
            <a:ext cx="28871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4400">
                <a:solidFill>
                  <a:schemeClr val="tx2"/>
                </a:solidFill>
                <a:latin typeface="Helvetica" charset="0"/>
                <a:ea typeface="ＭＳ Ｐゴシック" charset="0"/>
                <a:cs typeface="ＭＳ Ｐゴシック" charset="0"/>
              </a:defRPr>
            </a:lvl1pPr>
            <a:lvl2pPr marL="742950" indent="-285750" eaLnBrk="0" hangingPunct="0">
              <a:defRPr sz="4400">
                <a:solidFill>
                  <a:schemeClr val="tx2"/>
                </a:solidFill>
                <a:latin typeface="Helvetica" charset="0"/>
                <a:ea typeface="ＭＳ Ｐゴシック" charset="0"/>
              </a:defRPr>
            </a:lvl2pPr>
            <a:lvl3pPr marL="1143000" indent="-228600" eaLnBrk="0" hangingPunct="0">
              <a:defRPr sz="4400">
                <a:solidFill>
                  <a:schemeClr val="tx2"/>
                </a:solidFill>
                <a:latin typeface="Helvetica" charset="0"/>
                <a:ea typeface="ＭＳ Ｐゴシック" charset="0"/>
              </a:defRPr>
            </a:lvl3pPr>
            <a:lvl4pPr marL="1600200" indent="-228600" eaLnBrk="0" hangingPunct="0">
              <a:defRPr sz="4400">
                <a:solidFill>
                  <a:schemeClr val="tx2"/>
                </a:solidFill>
                <a:latin typeface="Helvetica" charset="0"/>
                <a:ea typeface="ＭＳ Ｐゴシック" charset="0"/>
              </a:defRPr>
            </a:lvl4pPr>
            <a:lvl5pPr marL="2057400" indent="-228600" eaLnBrk="0" hangingPunct="0">
              <a:defRPr sz="4400">
                <a:solidFill>
                  <a:schemeClr val="tx2"/>
                </a:solidFill>
                <a:latin typeface="Helvetica" charset="0"/>
                <a:ea typeface="ＭＳ Ｐゴシック" charset="0"/>
              </a:defRPr>
            </a:lvl5pPr>
            <a:lvl6pPr marL="2514600" indent="-228600" eaLnBrk="0" fontAlgn="base" hangingPunct="0">
              <a:spcBef>
                <a:spcPct val="0"/>
              </a:spcBef>
              <a:spcAft>
                <a:spcPct val="0"/>
              </a:spcAft>
              <a:defRPr sz="4400">
                <a:solidFill>
                  <a:schemeClr val="tx2"/>
                </a:solidFill>
                <a:latin typeface="Helvetica" charset="0"/>
                <a:ea typeface="ＭＳ Ｐゴシック" charset="0"/>
              </a:defRPr>
            </a:lvl6pPr>
            <a:lvl7pPr marL="2971800" indent="-228600" eaLnBrk="0" fontAlgn="base" hangingPunct="0">
              <a:spcBef>
                <a:spcPct val="0"/>
              </a:spcBef>
              <a:spcAft>
                <a:spcPct val="0"/>
              </a:spcAft>
              <a:defRPr sz="4400">
                <a:solidFill>
                  <a:schemeClr val="tx2"/>
                </a:solidFill>
                <a:latin typeface="Helvetica" charset="0"/>
                <a:ea typeface="ＭＳ Ｐゴシック" charset="0"/>
              </a:defRPr>
            </a:lvl7pPr>
            <a:lvl8pPr marL="3429000" indent="-228600" eaLnBrk="0" fontAlgn="base" hangingPunct="0">
              <a:spcBef>
                <a:spcPct val="0"/>
              </a:spcBef>
              <a:spcAft>
                <a:spcPct val="0"/>
              </a:spcAft>
              <a:defRPr sz="4400">
                <a:solidFill>
                  <a:schemeClr val="tx2"/>
                </a:solidFill>
                <a:latin typeface="Helvetica" charset="0"/>
                <a:ea typeface="ＭＳ Ｐゴシック" charset="0"/>
              </a:defRPr>
            </a:lvl8pPr>
            <a:lvl9pPr marL="3886200" indent="-228600" eaLnBrk="0" fontAlgn="base" hangingPunct="0">
              <a:spcBef>
                <a:spcPct val="0"/>
              </a:spcBef>
              <a:spcAft>
                <a:spcPct val="0"/>
              </a:spcAft>
              <a:defRPr sz="4400">
                <a:solidFill>
                  <a:schemeClr val="tx2"/>
                </a:solidFill>
                <a:latin typeface="Helvetica" charset="0"/>
                <a:ea typeface="ＭＳ Ｐゴシック" charset="0"/>
              </a:defRPr>
            </a:lvl9pPr>
          </a:lstStyle>
          <a:p>
            <a:pPr algn="r" eaLnBrk="1" hangingPunct="1"/>
            <a:fld id="{D686BA64-9174-674B-87EC-6D9FD5D7AD9A}" type="datetime1">
              <a:rPr lang="fr-FR" sz="1200">
                <a:solidFill>
                  <a:schemeClr val="tx1"/>
                </a:solidFill>
              </a:rPr>
              <a:pPr algn="r" eaLnBrk="1" hangingPunct="1"/>
              <a:t>09/03/16</a:t>
            </a:fld>
            <a:endParaRPr lang="fr-FR" sz="1200">
              <a:solidFill>
                <a:schemeClr val="tx1"/>
              </a:solidFill>
            </a:endParaRPr>
          </a:p>
        </p:txBody>
      </p:sp>
      <p:sp>
        <p:nvSpPr>
          <p:cNvPr id="21508" name="Espace réservé du numéro de diapositive 4"/>
          <p:cNvSpPr txBox="1">
            <a:spLocks noGrp="1"/>
          </p:cNvSpPr>
          <p:nvPr/>
        </p:nvSpPr>
        <p:spPr bwMode="auto">
          <a:xfrm>
            <a:off x="3775552" y="9430306"/>
            <a:ext cx="288718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sz="4400">
                <a:solidFill>
                  <a:schemeClr val="tx2"/>
                </a:solidFill>
                <a:latin typeface="Helvetica" charset="0"/>
                <a:ea typeface="ＭＳ Ｐゴシック" charset="0"/>
                <a:cs typeface="ＭＳ Ｐゴシック" charset="0"/>
              </a:defRPr>
            </a:lvl1pPr>
            <a:lvl2pPr marL="742950" indent="-285750" eaLnBrk="0" hangingPunct="0">
              <a:defRPr sz="4400">
                <a:solidFill>
                  <a:schemeClr val="tx2"/>
                </a:solidFill>
                <a:latin typeface="Helvetica" charset="0"/>
                <a:ea typeface="ＭＳ Ｐゴシック" charset="0"/>
              </a:defRPr>
            </a:lvl2pPr>
            <a:lvl3pPr marL="1143000" indent="-228600" eaLnBrk="0" hangingPunct="0">
              <a:defRPr sz="4400">
                <a:solidFill>
                  <a:schemeClr val="tx2"/>
                </a:solidFill>
                <a:latin typeface="Helvetica" charset="0"/>
                <a:ea typeface="ＭＳ Ｐゴシック" charset="0"/>
              </a:defRPr>
            </a:lvl3pPr>
            <a:lvl4pPr marL="1600200" indent="-228600" eaLnBrk="0" hangingPunct="0">
              <a:defRPr sz="4400">
                <a:solidFill>
                  <a:schemeClr val="tx2"/>
                </a:solidFill>
                <a:latin typeface="Helvetica" charset="0"/>
                <a:ea typeface="ＭＳ Ｐゴシック" charset="0"/>
              </a:defRPr>
            </a:lvl4pPr>
            <a:lvl5pPr marL="2057400" indent="-228600" eaLnBrk="0" hangingPunct="0">
              <a:defRPr sz="4400">
                <a:solidFill>
                  <a:schemeClr val="tx2"/>
                </a:solidFill>
                <a:latin typeface="Helvetica" charset="0"/>
                <a:ea typeface="ＭＳ Ｐゴシック" charset="0"/>
              </a:defRPr>
            </a:lvl5pPr>
            <a:lvl6pPr marL="2514600" indent="-228600" eaLnBrk="0" fontAlgn="base" hangingPunct="0">
              <a:spcBef>
                <a:spcPct val="0"/>
              </a:spcBef>
              <a:spcAft>
                <a:spcPct val="0"/>
              </a:spcAft>
              <a:defRPr sz="4400">
                <a:solidFill>
                  <a:schemeClr val="tx2"/>
                </a:solidFill>
                <a:latin typeface="Helvetica" charset="0"/>
                <a:ea typeface="ＭＳ Ｐゴシック" charset="0"/>
              </a:defRPr>
            </a:lvl6pPr>
            <a:lvl7pPr marL="2971800" indent="-228600" eaLnBrk="0" fontAlgn="base" hangingPunct="0">
              <a:spcBef>
                <a:spcPct val="0"/>
              </a:spcBef>
              <a:spcAft>
                <a:spcPct val="0"/>
              </a:spcAft>
              <a:defRPr sz="4400">
                <a:solidFill>
                  <a:schemeClr val="tx2"/>
                </a:solidFill>
                <a:latin typeface="Helvetica" charset="0"/>
                <a:ea typeface="ＭＳ Ｐゴシック" charset="0"/>
              </a:defRPr>
            </a:lvl7pPr>
            <a:lvl8pPr marL="3429000" indent="-228600" eaLnBrk="0" fontAlgn="base" hangingPunct="0">
              <a:spcBef>
                <a:spcPct val="0"/>
              </a:spcBef>
              <a:spcAft>
                <a:spcPct val="0"/>
              </a:spcAft>
              <a:defRPr sz="4400">
                <a:solidFill>
                  <a:schemeClr val="tx2"/>
                </a:solidFill>
                <a:latin typeface="Helvetica" charset="0"/>
                <a:ea typeface="ＭＳ Ｐゴシック" charset="0"/>
              </a:defRPr>
            </a:lvl8pPr>
            <a:lvl9pPr marL="3886200" indent="-228600" eaLnBrk="0" fontAlgn="base" hangingPunct="0">
              <a:spcBef>
                <a:spcPct val="0"/>
              </a:spcBef>
              <a:spcAft>
                <a:spcPct val="0"/>
              </a:spcAft>
              <a:defRPr sz="4400">
                <a:solidFill>
                  <a:schemeClr val="tx2"/>
                </a:solidFill>
                <a:latin typeface="Helvetica" charset="0"/>
                <a:ea typeface="ＭＳ Ｐゴシック" charset="0"/>
              </a:defRPr>
            </a:lvl9pPr>
          </a:lstStyle>
          <a:p>
            <a:pPr algn="r" eaLnBrk="1" hangingPunct="1"/>
            <a:fld id="{6B868696-0836-4741-B806-AB01DBAD6C9E}" type="slidenum">
              <a:rPr lang="fr-FR" sz="1200">
                <a:solidFill>
                  <a:schemeClr val="tx1"/>
                </a:solidFill>
              </a:rPr>
              <a:pPr algn="r" eaLnBrk="1" hangingPunct="1"/>
              <a:t>3</a:t>
            </a:fld>
            <a:endParaRPr lang="fr-FR" sz="120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76829" indent="-298780" eaLnBrk="0" hangingPunct="0">
              <a:defRPr sz="2500">
                <a:solidFill>
                  <a:schemeClr val="tx1"/>
                </a:solidFill>
                <a:latin typeface="Arial" charset="0"/>
                <a:ea typeface="ＭＳ Ｐゴシック" charset="0"/>
              </a:defRPr>
            </a:lvl2pPr>
            <a:lvl3pPr marL="1195121" indent="-239024" eaLnBrk="0" hangingPunct="0">
              <a:defRPr sz="2500">
                <a:solidFill>
                  <a:schemeClr val="tx1"/>
                </a:solidFill>
                <a:latin typeface="Arial" charset="0"/>
                <a:ea typeface="ＭＳ Ｐゴシック" charset="0"/>
              </a:defRPr>
            </a:lvl3pPr>
            <a:lvl4pPr marL="1673169" indent="-239024" eaLnBrk="0" hangingPunct="0">
              <a:defRPr sz="2500">
                <a:solidFill>
                  <a:schemeClr val="tx1"/>
                </a:solidFill>
                <a:latin typeface="Arial" charset="0"/>
                <a:ea typeface="ＭＳ Ｐゴシック" charset="0"/>
              </a:defRPr>
            </a:lvl4pPr>
            <a:lvl5pPr marL="2151217" indent="-239024" eaLnBrk="0" hangingPunct="0">
              <a:defRPr sz="2500">
                <a:solidFill>
                  <a:schemeClr val="tx1"/>
                </a:solidFill>
                <a:latin typeface="Arial" charset="0"/>
                <a:ea typeface="ＭＳ Ｐゴシック" charset="0"/>
              </a:defRPr>
            </a:lvl5pPr>
            <a:lvl6pPr marL="2629266" indent="-239024" eaLnBrk="0" fontAlgn="base" hangingPunct="0">
              <a:spcBef>
                <a:spcPct val="0"/>
              </a:spcBef>
              <a:spcAft>
                <a:spcPct val="0"/>
              </a:spcAft>
              <a:defRPr sz="2500">
                <a:solidFill>
                  <a:schemeClr val="tx1"/>
                </a:solidFill>
                <a:latin typeface="Arial" charset="0"/>
                <a:ea typeface="ＭＳ Ｐゴシック" charset="0"/>
              </a:defRPr>
            </a:lvl6pPr>
            <a:lvl7pPr marL="3107314" indent="-239024" eaLnBrk="0" fontAlgn="base" hangingPunct="0">
              <a:spcBef>
                <a:spcPct val="0"/>
              </a:spcBef>
              <a:spcAft>
                <a:spcPct val="0"/>
              </a:spcAft>
              <a:defRPr sz="2500">
                <a:solidFill>
                  <a:schemeClr val="tx1"/>
                </a:solidFill>
                <a:latin typeface="Arial" charset="0"/>
                <a:ea typeface="ＭＳ Ｐゴシック" charset="0"/>
              </a:defRPr>
            </a:lvl7pPr>
            <a:lvl8pPr marL="3585362" indent="-239024" eaLnBrk="0" fontAlgn="base" hangingPunct="0">
              <a:spcBef>
                <a:spcPct val="0"/>
              </a:spcBef>
              <a:spcAft>
                <a:spcPct val="0"/>
              </a:spcAft>
              <a:defRPr sz="2500">
                <a:solidFill>
                  <a:schemeClr val="tx1"/>
                </a:solidFill>
                <a:latin typeface="Arial" charset="0"/>
                <a:ea typeface="ＭＳ Ｐゴシック" charset="0"/>
              </a:defRPr>
            </a:lvl8pPr>
            <a:lvl9pPr marL="4063411" indent="-2390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3585DBE3-D71E-4148-BBE6-0538D114CB41}" type="datetime1">
              <a:rPr lang="fr-FR" sz="1300"/>
              <a:pPr eaLnBrk="1" hangingPunct="1"/>
              <a:t>09/03/16</a:t>
            </a:fld>
            <a:endParaRPr lang="fr-FR" sz="1300"/>
          </a:p>
        </p:txBody>
      </p:sp>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76829" indent="-298780" eaLnBrk="0" hangingPunct="0">
              <a:defRPr sz="2500">
                <a:solidFill>
                  <a:schemeClr val="tx1"/>
                </a:solidFill>
                <a:latin typeface="Arial" charset="0"/>
                <a:ea typeface="ＭＳ Ｐゴシック" charset="0"/>
              </a:defRPr>
            </a:lvl2pPr>
            <a:lvl3pPr marL="1195121" indent="-239024" eaLnBrk="0" hangingPunct="0">
              <a:defRPr sz="2500">
                <a:solidFill>
                  <a:schemeClr val="tx1"/>
                </a:solidFill>
                <a:latin typeface="Arial" charset="0"/>
                <a:ea typeface="ＭＳ Ｐゴシック" charset="0"/>
              </a:defRPr>
            </a:lvl3pPr>
            <a:lvl4pPr marL="1673169" indent="-239024" eaLnBrk="0" hangingPunct="0">
              <a:defRPr sz="2500">
                <a:solidFill>
                  <a:schemeClr val="tx1"/>
                </a:solidFill>
                <a:latin typeface="Arial" charset="0"/>
                <a:ea typeface="ＭＳ Ｐゴシック" charset="0"/>
              </a:defRPr>
            </a:lvl4pPr>
            <a:lvl5pPr marL="2151217" indent="-239024" eaLnBrk="0" hangingPunct="0">
              <a:defRPr sz="2500">
                <a:solidFill>
                  <a:schemeClr val="tx1"/>
                </a:solidFill>
                <a:latin typeface="Arial" charset="0"/>
                <a:ea typeface="ＭＳ Ｐゴシック" charset="0"/>
              </a:defRPr>
            </a:lvl5pPr>
            <a:lvl6pPr marL="2629266" indent="-239024" eaLnBrk="0" fontAlgn="base" hangingPunct="0">
              <a:spcBef>
                <a:spcPct val="0"/>
              </a:spcBef>
              <a:spcAft>
                <a:spcPct val="0"/>
              </a:spcAft>
              <a:defRPr sz="2500">
                <a:solidFill>
                  <a:schemeClr val="tx1"/>
                </a:solidFill>
                <a:latin typeface="Arial" charset="0"/>
                <a:ea typeface="ＭＳ Ｐゴシック" charset="0"/>
              </a:defRPr>
            </a:lvl6pPr>
            <a:lvl7pPr marL="3107314" indent="-239024" eaLnBrk="0" fontAlgn="base" hangingPunct="0">
              <a:spcBef>
                <a:spcPct val="0"/>
              </a:spcBef>
              <a:spcAft>
                <a:spcPct val="0"/>
              </a:spcAft>
              <a:defRPr sz="2500">
                <a:solidFill>
                  <a:schemeClr val="tx1"/>
                </a:solidFill>
                <a:latin typeface="Arial" charset="0"/>
                <a:ea typeface="ＭＳ Ｐゴシック" charset="0"/>
              </a:defRPr>
            </a:lvl7pPr>
            <a:lvl8pPr marL="3585362" indent="-239024" eaLnBrk="0" fontAlgn="base" hangingPunct="0">
              <a:spcBef>
                <a:spcPct val="0"/>
              </a:spcBef>
              <a:spcAft>
                <a:spcPct val="0"/>
              </a:spcAft>
              <a:defRPr sz="2500">
                <a:solidFill>
                  <a:schemeClr val="tx1"/>
                </a:solidFill>
                <a:latin typeface="Arial" charset="0"/>
                <a:ea typeface="ＭＳ Ｐゴシック" charset="0"/>
              </a:defRPr>
            </a:lvl8pPr>
            <a:lvl9pPr marL="4063411" indent="-2390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C5B02BFD-C3DD-5146-B4B7-71280BE43213}" type="slidenum">
              <a:rPr lang="fr-FR" sz="1300"/>
              <a:pPr eaLnBrk="1" hangingPunct="1"/>
              <a:t>40</a:t>
            </a:fld>
            <a:endParaRPr lang="fr-FR" sz="1300"/>
          </a:p>
        </p:txBody>
      </p:sp>
      <p:sp>
        <p:nvSpPr>
          <p:cNvPr id="40963"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76829" indent="-298780" eaLnBrk="0" hangingPunct="0">
              <a:defRPr sz="2500">
                <a:solidFill>
                  <a:schemeClr val="tx1"/>
                </a:solidFill>
                <a:latin typeface="Arial" charset="0"/>
                <a:ea typeface="ＭＳ Ｐゴシック" charset="0"/>
              </a:defRPr>
            </a:lvl2pPr>
            <a:lvl3pPr marL="1195121" indent="-239024" eaLnBrk="0" hangingPunct="0">
              <a:defRPr sz="2500">
                <a:solidFill>
                  <a:schemeClr val="tx1"/>
                </a:solidFill>
                <a:latin typeface="Arial" charset="0"/>
                <a:ea typeface="ＭＳ Ｐゴシック" charset="0"/>
              </a:defRPr>
            </a:lvl3pPr>
            <a:lvl4pPr marL="1673169" indent="-239024" eaLnBrk="0" hangingPunct="0">
              <a:defRPr sz="2500">
                <a:solidFill>
                  <a:schemeClr val="tx1"/>
                </a:solidFill>
                <a:latin typeface="Arial" charset="0"/>
                <a:ea typeface="ＭＳ Ｐゴシック" charset="0"/>
              </a:defRPr>
            </a:lvl4pPr>
            <a:lvl5pPr marL="2151217" indent="-239024" eaLnBrk="0" hangingPunct="0">
              <a:defRPr sz="2500">
                <a:solidFill>
                  <a:schemeClr val="tx1"/>
                </a:solidFill>
                <a:latin typeface="Arial" charset="0"/>
                <a:ea typeface="ＭＳ Ｐゴシック" charset="0"/>
              </a:defRPr>
            </a:lvl5pPr>
            <a:lvl6pPr marL="2629266" indent="-239024" eaLnBrk="0" fontAlgn="base" hangingPunct="0">
              <a:spcBef>
                <a:spcPct val="0"/>
              </a:spcBef>
              <a:spcAft>
                <a:spcPct val="0"/>
              </a:spcAft>
              <a:defRPr sz="2500">
                <a:solidFill>
                  <a:schemeClr val="tx1"/>
                </a:solidFill>
                <a:latin typeface="Arial" charset="0"/>
                <a:ea typeface="ＭＳ Ｐゴシック" charset="0"/>
              </a:defRPr>
            </a:lvl6pPr>
            <a:lvl7pPr marL="3107314" indent="-239024" eaLnBrk="0" fontAlgn="base" hangingPunct="0">
              <a:spcBef>
                <a:spcPct val="0"/>
              </a:spcBef>
              <a:spcAft>
                <a:spcPct val="0"/>
              </a:spcAft>
              <a:defRPr sz="2500">
                <a:solidFill>
                  <a:schemeClr val="tx1"/>
                </a:solidFill>
                <a:latin typeface="Arial" charset="0"/>
                <a:ea typeface="ＭＳ Ｐゴシック" charset="0"/>
              </a:defRPr>
            </a:lvl7pPr>
            <a:lvl8pPr marL="3585362" indent="-239024" eaLnBrk="0" fontAlgn="base" hangingPunct="0">
              <a:spcBef>
                <a:spcPct val="0"/>
              </a:spcBef>
              <a:spcAft>
                <a:spcPct val="0"/>
              </a:spcAft>
              <a:defRPr sz="2500">
                <a:solidFill>
                  <a:schemeClr val="tx1"/>
                </a:solidFill>
                <a:latin typeface="Arial" charset="0"/>
                <a:ea typeface="ＭＳ Ｐゴシック" charset="0"/>
              </a:defRPr>
            </a:lvl8pPr>
            <a:lvl9pPr marL="4063411" indent="-2390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3585DBE3-D71E-4148-BBE6-0538D114CB41}" type="datetime1">
              <a:rPr lang="fr-FR" sz="1300"/>
              <a:pPr eaLnBrk="1" hangingPunct="1"/>
              <a:t>09/03/16</a:t>
            </a:fld>
            <a:endParaRPr lang="fr-FR" sz="1300"/>
          </a:p>
        </p:txBody>
      </p:sp>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76829" indent="-298780" eaLnBrk="0" hangingPunct="0">
              <a:defRPr sz="2500">
                <a:solidFill>
                  <a:schemeClr val="tx1"/>
                </a:solidFill>
                <a:latin typeface="Arial" charset="0"/>
                <a:ea typeface="ＭＳ Ｐゴシック" charset="0"/>
              </a:defRPr>
            </a:lvl2pPr>
            <a:lvl3pPr marL="1195121" indent="-239024" eaLnBrk="0" hangingPunct="0">
              <a:defRPr sz="2500">
                <a:solidFill>
                  <a:schemeClr val="tx1"/>
                </a:solidFill>
                <a:latin typeface="Arial" charset="0"/>
                <a:ea typeface="ＭＳ Ｐゴシック" charset="0"/>
              </a:defRPr>
            </a:lvl3pPr>
            <a:lvl4pPr marL="1673169" indent="-239024" eaLnBrk="0" hangingPunct="0">
              <a:defRPr sz="2500">
                <a:solidFill>
                  <a:schemeClr val="tx1"/>
                </a:solidFill>
                <a:latin typeface="Arial" charset="0"/>
                <a:ea typeface="ＭＳ Ｐゴシック" charset="0"/>
              </a:defRPr>
            </a:lvl4pPr>
            <a:lvl5pPr marL="2151217" indent="-239024" eaLnBrk="0" hangingPunct="0">
              <a:defRPr sz="2500">
                <a:solidFill>
                  <a:schemeClr val="tx1"/>
                </a:solidFill>
                <a:latin typeface="Arial" charset="0"/>
                <a:ea typeface="ＭＳ Ｐゴシック" charset="0"/>
              </a:defRPr>
            </a:lvl5pPr>
            <a:lvl6pPr marL="2629266" indent="-239024" eaLnBrk="0" fontAlgn="base" hangingPunct="0">
              <a:spcBef>
                <a:spcPct val="0"/>
              </a:spcBef>
              <a:spcAft>
                <a:spcPct val="0"/>
              </a:spcAft>
              <a:defRPr sz="2500">
                <a:solidFill>
                  <a:schemeClr val="tx1"/>
                </a:solidFill>
                <a:latin typeface="Arial" charset="0"/>
                <a:ea typeface="ＭＳ Ｐゴシック" charset="0"/>
              </a:defRPr>
            </a:lvl6pPr>
            <a:lvl7pPr marL="3107314" indent="-239024" eaLnBrk="0" fontAlgn="base" hangingPunct="0">
              <a:spcBef>
                <a:spcPct val="0"/>
              </a:spcBef>
              <a:spcAft>
                <a:spcPct val="0"/>
              </a:spcAft>
              <a:defRPr sz="2500">
                <a:solidFill>
                  <a:schemeClr val="tx1"/>
                </a:solidFill>
                <a:latin typeface="Arial" charset="0"/>
                <a:ea typeface="ＭＳ Ｐゴシック" charset="0"/>
              </a:defRPr>
            </a:lvl7pPr>
            <a:lvl8pPr marL="3585362" indent="-239024" eaLnBrk="0" fontAlgn="base" hangingPunct="0">
              <a:spcBef>
                <a:spcPct val="0"/>
              </a:spcBef>
              <a:spcAft>
                <a:spcPct val="0"/>
              </a:spcAft>
              <a:defRPr sz="2500">
                <a:solidFill>
                  <a:schemeClr val="tx1"/>
                </a:solidFill>
                <a:latin typeface="Arial" charset="0"/>
                <a:ea typeface="ＭＳ Ｐゴシック" charset="0"/>
              </a:defRPr>
            </a:lvl8pPr>
            <a:lvl9pPr marL="4063411" indent="-2390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C5B02BFD-C3DD-5146-B4B7-71280BE43213}" type="slidenum">
              <a:rPr lang="fr-FR" sz="1300"/>
              <a:pPr eaLnBrk="1" hangingPunct="1"/>
              <a:t>41</a:t>
            </a:fld>
            <a:endParaRPr lang="fr-FR" sz="1300"/>
          </a:p>
        </p:txBody>
      </p:sp>
      <p:sp>
        <p:nvSpPr>
          <p:cNvPr id="40963"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76829" indent="-298780" eaLnBrk="0" hangingPunct="0">
              <a:defRPr sz="2500">
                <a:solidFill>
                  <a:schemeClr val="tx1"/>
                </a:solidFill>
                <a:latin typeface="Arial" charset="0"/>
                <a:ea typeface="ＭＳ Ｐゴシック" charset="0"/>
              </a:defRPr>
            </a:lvl2pPr>
            <a:lvl3pPr marL="1195121" indent="-239024" eaLnBrk="0" hangingPunct="0">
              <a:defRPr sz="2500">
                <a:solidFill>
                  <a:schemeClr val="tx1"/>
                </a:solidFill>
                <a:latin typeface="Arial" charset="0"/>
                <a:ea typeface="ＭＳ Ｐゴシック" charset="0"/>
              </a:defRPr>
            </a:lvl3pPr>
            <a:lvl4pPr marL="1673169" indent="-239024" eaLnBrk="0" hangingPunct="0">
              <a:defRPr sz="2500">
                <a:solidFill>
                  <a:schemeClr val="tx1"/>
                </a:solidFill>
                <a:latin typeface="Arial" charset="0"/>
                <a:ea typeface="ＭＳ Ｐゴシック" charset="0"/>
              </a:defRPr>
            </a:lvl4pPr>
            <a:lvl5pPr marL="2151217" indent="-239024" eaLnBrk="0" hangingPunct="0">
              <a:defRPr sz="2500">
                <a:solidFill>
                  <a:schemeClr val="tx1"/>
                </a:solidFill>
                <a:latin typeface="Arial" charset="0"/>
                <a:ea typeface="ＭＳ Ｐゴシック" charset="0"/>
              </a:defRPr>
            </a:lvl5pPr>
            <a:lvl6pPr marL="2629266" indent="-239024" eaLnBrk="0" fontAlgn="base" hangingPunct="0">
              <a:spcBef>
                <a:spcPct val="0"/>
              </a:spcBef>
              <a:spcAft>
                <a:spcPct val="0"/>
              </a:spcAft>
              <a:defRPr sz="2500">
                <a:solidFill>
                  <a:schemeClr val="tx1"/>
                </a:solidFill>
                <a:latin typeface="Arial" charset="0"/>
                <a:ea typeface="ＭＳ Ｐゴシック" charset="0"/>
              </a:defRPr>
            </a:lvl6pPr>
            <a:lvl7pPr marL="3107314" indent="-239024" eaLnBrk="0" fontAlgn="base" hangingPunct="0">
              <a:spcBef>
                <a:spcPct val="0"/>
              </a:spcBef>
              <a:spcAft>
                <a:spcPct val="0"/>
              </a:spcAft>
              <a:defRPr sz="2500">
                <a:solidFill>
                  <a:schemeClr val="tx1"/>
                </a:solidFill>
                <a:latin typeface="Arial" charset="0"/>
                <a:ea typeface="ＭＳ Ｐゴシック" charset="0"/>
              </a:defRPr>
            </a:lvl7pPr>
            <a:lvl8pPr marL="3585362" indent="-239024" eaLnBrk="0" fontAlgn="base" hangingPunct="0">
              <a:spcBef>
                <a:spcPct val="0"/>
              </a:spcBef>
              <a:spcAft>
                <a:spcPct val="0"/>
              </a:spcAft>
              <a:defRPr sz="2500">
                <a:solidFill>
                  <a:schemeClr val="tx1"/>
                </a:solidFill>
                <a:latin typeface="Arial" charset="0"/>
                <a:ea typeface="ＭＳ Ｐゴシック" charset="0"/>
              </a:defRPr>
            </a:lvl8pPr>
            <a:lvl9pPr marL="4063411" indent="-2390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CD99A49F-B9A3-854D-8E0C-E1E85A31CDC3}" type="datetime1">
              <a:rPr lang="fr-FR" sz="1300"/>
              <a:pPr eaLnBrk="1" hangingPunct="1"/>
              <a:t>09/03/16</a:t>
            </a:fld>
            <a:endParaRPr lang="fr-FR" sz="1300"/>
          </a:p>
        </p:txBody>
      </p:sp>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76829" indent="-298780" eaLnBrk="0" hangingPunct="0">
              <a:defRPr sz="2500">
                <a:solidFill>
                  <a:schemeClr val="tx1"/>
                </a:solidFill>
                <a:latin typeface="Arial" charset="0"/>
                <a:ea typeface="ＭＳ Ｐゴシック" charset="0"/>
              </a:defRPr>
            </a:lvl2pPr>
            <a:lvl3pPr marL="1195121" indent="-239024" eaLnBrk="0" hangingPunct="0">
              <a:defRPr sz="2500">
                <a:solidFill>
                  <a:schemeClr val="tx1"/>
                </a:solidFill>
                <a:latin typeface="Arial" charset="0"/>
                <a:ea typeface="ＭＳ Ｐゴシック" charset="0"/>
              </a:defRPr>
            </a:lvl3pPr>
            <a:lvl4pPr marL="1673169" indent="-239024" eaLnBrk="0" hangingPunct="0">
              <a:defRPr sz="2500">
                <a:solidFill>
                  <a:schemeClr val="tx1"/>
                </a:solidFill>
                <a:latin typeface="Arial" charset="0"/>
                <a:ea typeface="ＭＳ Ｐゴシック" charset="0"/>
              </a:defRPr>
            </a:lvl4pPr>
            <a:lvl5pPr marL="2151217" indent="-239024" eaLnBrk="0" hangingPunct="0">
              <a:defRPr sz="2500">
                <a:solidFill>
                  <a:schemeClr val="tx1"/>
                </a:solidFill>
                <a:latin typeface="Arial" charset="0"/>
                <a:ea typeface="ＭＳ Ｐゴシック" charset="0"/>
              </a:defRPr>
            </a:lvl5pPr>
            <a:lvl6pPr marL="2629266" indent="-239024" eaLnBrk="0" fontAlgn="base" hangingPunct="0">
              <a:spcBef>
                <a:spcPct val="0"/>
              </a:spcBef>
              <a:spcAft>
                <a:spcPct val="0"/>
              </a:spcAft>
              <a:defRPr sz="2500">
                <a:solidFill>
                  <a:schemeClr val="tx1"/>
                </a:solidFill>
                <a:latin typeface="Arial" charset="0"/>
                <a:ea typeface="ＭＳ Ｐゴシック" charset="0"/>
              </a:defRPr>
            </a:lvl6pPr>
            <a:lvl7pPr marL="3107314" indent="-239024" eaLnBrk="0" fontAlgn="base" hangingPunct="0">
              <a:spcBef>
                <a:spcPct val="0"/>
              </a:spcBef>
              <a:spcAft>
                <a:spcPct val="0"/>
              </a:spcAft>
              <a:defRPr sz="2500">
                <a:solidFill>
                  <a:schemeClr val="tx1"/>
                </a:solidFill>
                <a:latin typeface="Arial" charset="0"/>
                <a:ea typeface="ＭＳ Ｐゴシック" charset="0"/>
              </a:defRPr>
            </a:lvl7pPr>
            <a:lvl8pPr marL="3585362" indent="-239024" eaLnBrk="0" fontAlgn="base" hangingPunct="0">
              <a:spcBef>
                <a:spcPct val="0"/>
              </a:spcBef>
              <a:spcAft>
                <a:spcPct val="0"/>
              </a:spcAft>
              <a:defRPr sz="2500">
                <a:solidFill>
                  <a:schemeClr val="tx1"/>
                </a:solidFill>
                <a:latin typeface="Arial" charset="0"/>
                <a:ea typeface="ＭＳ Ｐゴシック" charset="0"/>
              </a:defRPr>
            </a:lvl8pPr>
            <a:lvl9pPr marL="4063411" indent="-23902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AE9A4374-4FED-2D42-B801-8ACC359817CE}" type="slidenum">
              <a:rPr lang="fr-FR" sz="1300"/>
              <a:pPr eaLnBrk="1" hangingPunct="1"/>
              <a:t>48</a:t>
            </a:fld>
            <a:endParaRPr lang="fr-FR" sz="1300"/>
          </a:p>
        </p:txBody>
      </p:sp>
      <p:sp>
        <p:nvSpPr>
          <p:cNvPr id="36867"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850900" y="744538"/>
            <a:ext cx="4962525" cy="3722687"/>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pPr eaLnBrk="1" hangingPunct="1"/>
            <a:endParaRPr lang="ru-RU">
              <a:ea typeface="MS PGothic" pitchFamily="34" charset="-128"/>
              <a:cs typeface="MS PGothic"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850900" y="744538"/>
            <a:ext cx="4962525" cy="3722687"/>
          </a:xfrm>
          <a:noFill/>
          <a:ln>
            <a:solidFill>
              <a:srgbClr val="000000"/>
            </a:solidFill>
            <a:miter lim="800000"/>
            <a:headEnd/>
            <a:tailEnd/>
          </a:ln>
        </p:spPr>
      </p:sp>
      <p:sp>
        <p:nvSpPr>
          <p:cNvPr id="57347" name="Rectangle 3"/>
          <p:cNvSpPr>
            <a:spLocks noGrp="1"/>
          </p:cNvSpPr>
          <p:nvPr>
            <p:ph type="body" idx="1"/>
          </p:nvPr>
        </p:nvSpPr>
        <p:spPr bwMode="auto">
          <a:noFill/>
        </p:spPr>
        <p:txBody>
          <a:bodyPr/>
          <a:lstStyle/>
          <a:p>
            <a:pPr eaLnBrk="1" hangingPunct="1"/>
            <a:endParaRPr lang="ru-RU">
              <a:ea typeface="MS PGothic" pitchFamily="34" charset="-128"/>
              <a:cs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850900" y="744538"/>
            <a:ext cx="4962525" cy="37226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fr-FR">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88" descr="fond-cepn-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2700"/>
            <a:ext cx="91567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6"/>
          <p:cNvSpPr>
            <a:spLocks noChangeArrowheads="1"/>
          </p:cNvSpPr>
          <p:nvPr/>
        </p:nvSpPr>
        <p:spPr bwMode="auto">
          <a:xfrm>
            <a:off x="3276600" y="3200400"/>
            <a:ext cx="5638800" cy="76200"/>
          </a:xfrm>
          <a:prstGeom prst="rect">
            <a:avLst/>
          </a:prstGeom>
          <a:solidFill>
            <a:schemeClr val="hlink">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atin typeface="Helvetica" charset="0"/>
            </a:endParaRPr>
          </a:p>
        </p:txBody>
      </p:sp>
      <p:sp>
        <p:nvSpPr>
          <p:cNvPr id="6" name="Rectangle 89"/>
          <p:cNvSpPr>
            <a:spLocks noChangeArrowheads="1"/>
          </p:cNvSpPr>
          <p:nvPr/>
        </p:nvSpPr>
        <p:spPr bwMode="auto">
          <a:xfrm>
            <a:off x="6934200" y="632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a:r>
              <a:rPr lang="fr-FR" sz="1200">
                <a:latin typeface="Helvetica" charset="0"/>
              </a:rPr>
              <a:t>cepn</a:t>
            </a:r>
          </a:p>
        </p:txBody>
      </p:sp>
      <p:sp>
        <p:nvSpPr>
          <p:cNvPr id="54339" name="Rectangle 67"/>
          <p:cNvSpPr>
            <a:spLocks noGrp="1" noChangeArrowheads="1"/>
          </p:cNvSpPr>
          <p:nvPr>
            <p:ph type="subTitle" sz="quarter" idx="1"/>
          </p:nvPr>
        </p:nvSpPr>
        <p:spPr>
          <a:xfrm>
            <a:off x="3276600" y="3505200"/>
            <a:ext cx="5638800" cy="2209800"/>
          </a:xfrm>
        </p:spPr>
        <p:txBody>
          <a:bodyPr/>
          <a:lstStyle>
            <a:lvl1pPr marL="0" indent="0" algn="r">
              <a:buFont typeface="Wingdings" pitchFamily="-106" charset="2"/>
              <a:buNone/>
              <a:defRPr sz="2000" i="1"/>
            </a:lvl1pPr>
          </a:lstStyle>
          <a:p>
            <a:r>
              <a:rPr lang="fr-FR" smtClean="0"/>
              <a:t>Cliquez pour modifier le style des sous-titres du masque</a:t>
            </a:r>
            <a:endParaRPr lang="de-DE"/>
          </a:p>
        </p:txBody>
      </p:sp>
      <p:sp>
        <p:nvSpPr>
          <p:cNvPr id="54357" name="Rectangle 85"/>
          <p:cNvSpPr>
            <a:spLocks noGrp="1" noChangeArrowheads="1"/>
          </p:cNvSpPr>
          <p:nvPr>
            <p:ph type="ctrTitle" sz="quarter"/>
          </p:nvPr>
        </p:nvSpPr>
        <p:spPr>
          <a:xfrm>
            <a:off x="1524000" y="2057400"/>
            <a:ext cx="7391400" cy="762000"/>
          </a:xfrm>
        </p:spPr>
        <p:txBody>
          <a:bodyPr/>
          <a:lstStyle>
            <a:lvl1pPr>
              <a:defRPr/>
            </a:lvl1pPr>
          </a:lstStyle>
          <a:p>
            <a:r>
              <a:rPr lang="fr-FR" smtClean="0"/>
              <a:t>Cliquez et modifiez le titre</a:t>
            </a:r>
            <a:endParaRPr lang="fr-FR"/>
          </a:p>
        </p:txBody>
      </p:sp>
      <p:sp>
        <p:nvSpPr>
          <p:cNvPr id="7" name="Rectangle 77"/>
          <p:cNvSpPr>
            <a:spLocks noGrp="1" noChangeArrowheads="1"/>
          </p:cNvSpPr>
          <p:nvPr>
            <p:ph type="dt" sz="half" idx="10"/>
          </p:nvPr>
        </p:nvSpPr>
        <p:spPr/>
        <p:txBody>
          <a:bodyPr/>
          <a:lstStyle>
            <a:lvl1pPr>
              <a:defRPr/>
            </a:lvl1pPr>
          </a:lstStyle>
          <a:p>
            <a:pPr>
              <a:defRPr/>
            </a:pPr>
            <a:r>
              <a:rPr lang="fr-FR"/>
              <a:t>29/10/10</a:t>
            </a:r>
          </a:p>
        </p:txBody>
      </p:sp>
      <p:sp>
        <p:nvSpPr>
          <p:cNvPr id="8" name="Rectangle 78"/>
          <p:cNvSpPr>
            <a:spLocks noGrp="1" noChangeArrowheads="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1877405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5" name="Rectangle 68"/>
          <p:cNvSpPr>
            <a:spLocks noGrp="1" noChangeArrowheads="1"/>
          </p:cNvSpPr>
          <p:nvPr>
            <p:ph type="ftr" sz="quarter" idx="11"/>
          </p:nvPr>
        </p:nvSpPr>
        <p:spPr>
          <a:ln/>
        </p:spPr>
        <p:txBody>
          <a:bodyPr/>
          <a:lstStyle>
            <a:lvl1pPr>
              <a:defRPr/>
            </a:lvl1pPr>
          </a:lstStyle>
          <a:p>
            <a:pPr>
              <a:defRPr/>
            </a:pPr>
            <a:endParaRPr lang="fr-FR"/>
          </a:p>
        </p:txBody>
      </p:sp>
      <p:sp>
        <p:nvSpPr>
          <p:cNvPr id="6" name="Rectangle 69"/>
          <p:cNvSpPr>
            <a:spLocks noGrp="1" noChangeArrowheads="1"/>
          </p:cNvSpPr>
          <p:nvPr>
            <p:ph type="sldNum" sz="quarter" idx="12"/>
          </p:nvPr>
        </p:nvSpPr>
        <p:spPr>
          <a:ln/>
        </p:spPr>
        <p:txBody>
          <a:bodyPr/>
          <a:lstStyle>
            <a:lvl1pPr>
              <a:defRPr/>
            </a:lvl1pPr>
          </a:lstStyle>
          <a:p>
            <a:pPr>
              <a:defRPr/>
            </a:pPr>
            <a:fld id="{BF0F3B07-518B-BE43-883C-403E00E0E1C0}" type="slidenum">
              <a:rPr lang="fr-FR"/>
              <a:pPr>
                <a:defRPr/>
              </a:pPr>
              <a:t>‹#›</a:t>
            </a:fld>
            <a:endParaRPr lang="fr-FR" dirty="0"/>
          </a:p>
        </p:txBody>
      </p:sp>
    </p:spTree>
    <p:extLst>
      <p:ext uri="{BB962C8B-B14F-4D97-AF65-F5344CB8AC3E}">
        <p14:creationId xmlns:p14="http://schemas.microsoft.com/office/powerpoint/2010/main" val="404792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72313" y="152400"/>
            <a:ext cx="1951037" cy="59436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1219200" y="152400"/>
            <a:ext cx="5700713" cy="59436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5" name="Rectangle 68"/>
          <p:cNvSpPr>
            <a:spLocks noGrp="1" noChangeArrowheads="1"/>
          </p:cNvSpPr>
          <p:nvPr>
            <p:ph type="ftr" sz="quarter" idx="11"/>
          </p:nvPr>
        </p:nvSpPr>
        <p:spPr>
          <a:ln/>
        </p:spPr>
        <p:txBody>
          <a:bodyPr/>
          <a:lstStyle>
            <a:lvl1pPr>
              <a:defRPr/>
            </a:lvl1pPr>
          </a:lstStyle>
          <a:p>
            <a:pPr>
              <a:defRPr/>
            </a:pPr>
            <a:endParaRPr lang="fr-FR"/>
          </a:p>
        </p:txBody>
      </p:sp>
      <p:sp>
        <p:nvSpPr>
          <p:cNvPr id="6" name="Rectangle 69"/>
          <p:cNvSpPr>
            <a:spLocks noGrp="1" noChangeArrowheads="1"/>
          </p:cNvSpPr>
          <p:nvPr>
            <p:ph type="sldNum" sz="quarter" idx="12"/>
          </p:nvPr>
        </p:nvSpPr>
        <p:spPr>
          <a:ln/>
        </p:spPr>
        <p:txBody>
          <a:bodyPr/>
          <a:lstStyle>
            <a:lvl1pPr>
              <a:defRPr/>
            </a:lvl1pPr>
          </a:lstStyle>
          <a:p>
            <a:pPr>
              <a:defRPr/>
            </a:pPr>
            <a:fld id="{EFA0142F-88BB-694E-BF2F-9FB9CFA6F789}" type="slidenum">
              <a:rPr lang="fr-FR"/>
              <a:pPr>
                <a:defRPr/>
              </a:pPr>
              <a:t>‹#›</a:t>
            </a:fld>
            <a:endParaRPr lang="fr-FR" dirty="0"/>
          </a:p>
        </p:txBody>
      </p:sp>
    </p:spTree>
    <p:extLst>
      <p:ext uri="{BB962C8B-B14F-4D97-AF65-F5344CB8AC3E}">
        <p14:creationId xmlns:p14="http://schemas.microsoft.com/office/powerpoint/2010/main" val="72358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lvl1pPr>
              <a:defRPr sz="2000"/>
            </a:lvl1pPr>
            <a:lvl2pPr>
              <a:defRPr sz="2000"/>
            </a:lvl2pPr>
            <a:lvl3pPr>
              <a:defRPr sz="20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5" name="Rectangle 68"/>
          <p:cNvSpPr>
            <a:spLocks noGrp="1" noChangeArrowheads="1"/>
          </p:cNvSpPr>
          <p:nvPr>
            <p:ph type="ftr" sz="quarter" idx="11"/>
          </p:nvPr>
        </p:nvSpPr>
        <p:spPr>
          <a:ln/>
        </p:spPr>
        <p:txBody>
          <a:bodyPr/>
          <a:lstStyle>
            <a:lvl1pPr>
              <a:defRPr/>
            </a:lvl1pPr>
          </a:lstStyle>
          <a:p>
            <a:pPr>
              <a:defRPr/>
            </a:pPr>
            <a:endParaRPr lang="fr-FR"/>
          </a:p>
        </p:txBody>
      </p:sp>
      <p:sp>
        <p:nvSpPr>
          <p:cNvPr id="6" name="Rectangle 69"/>
          <p:cNvSpPr>
            <a:spLocks noGrp="1" noChangeArrowheads="1"/>
          </p:cNvSpPr>
          <p:nvPr>
            <p:ph type="sldNum" sz="quarter" idx="12"/>
          </p:nvPr>
        </p:nvSpPr>
        <p:spPr>
          <a:ln/>
        </p:spPr>
        <p:txBody>
          <a:bodyPr/>
          <a:lstStyle>
            <a:lvl1pPr>
              <a:defRPr/>
            </a:lvl1pPr>
          </a:lstStyle>
          <a:p>
            <a:pPr>
              <a:defRPr/>
            </a:pPr>
            <a:fld id="{5A0F2BAF-88CC-F044-9400-22F9030B5CFC}" type="slidenum">
              <a:rPr lang="fr-FR"/>
              <a:pPr>
                <a:defRPr/>
              </a:pPr>
              <a:t>‹#›</a:t>
            </a:fld>
            <a:endParaRPr lang="fr-FR" dirty="0"/>
          </a:p>
        </p:txBody>
      </p:sp>
    </p:spTree>
    <p:extLst>
      <p:ext uri="{BB962C8B-B14F-4D97-AF65-F5344CB8AC3E}">
        <p14:creationId xmlns:p14="http://schemas.microsoft.com/office/powerpoint/2010/main" val="312717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5" name="Rectangle 68"/>
          <p:cNvSpPr>
            <a:spLocks noGrp="1" noChangeArrowheads="1"/>
          </p:cNvSpPr>
          <p:nvPr>
            <p:ph type="ftr" sz="quarter" idx="11"/>
          </p:nvPr>
        </p:nvSpPr>
        <p:spPr>
          <a:ln/>
        </p:spPr>
        <p:txBody>
          <a:bodyPr/>
          <a:lstStyle>
            <a:lvl1pPr>
              <a:defRPr/>
            </a:lvl1pPr>
          </a:lstStyle>
          <a:p>
            <a:pPr>
              <a:defRPr/>
            </a:pPr>
            <a:endParaRPr lang="fr-FR"/>
          </a:p>
        </p:txBody>
      </p:sp>
      <p:sp>
        <p:nvSpPr>
          <p:cNvPr id="6" name="Rectangle 69"/>
          <p:cNvSpPr>
            <a:spLocks noGrp="1" noChangeArrowheads="1"/>
          </p:cNvSpPr>
          <p:nvPr>
            <p:ph type="sldNum" sz="quarter" idx="12"/>
          </p:nvPr>
        </p:nvSpPr>
        <p:spPr>
          <a:ln/>
        </p:spPr>
        <p:txBody>
          <a:bodyPr/>
          <a:lstStyle>
            <a:lvl1pPr>
              <a:defRPr/>
            </a:lvl1pPr>
          </a:lstStyle>
          <a:p>
            <a:pPr>
              <a:defRPr/>
            </a:pPr>
            <a:fld id="{FC6A0FCA-2552-4149-8BAE-CBACDF2274D7}" type="slidenum">
              <a:rPr lang="fr-FR"/>
              <a:pPr>
                <a:defRPr/>
              </a:pPr>
              <a:t>‹#›</a:t>
            </a:fld>
            <a:endParaRPr lang="fr-FR" dirty="0"/>
          </a:p>
        </p:txBody>
      </p:sp>
    </p:spTree>
    <p:extLst>
      <p:ext uri="{BB962C8B-B14F-4D97-AF65-F5344CB8AC3E}">
        <p14:creationId xmlns:p14="http://schemas.microsoft.com/office/powerpoint/2010/main" val="357946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219200" y="1371600"/>
            <a:ext cx="382587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97475" y="1371600"/>
            <a:ext cx="382587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6" name="Rectangle 68"/>
          <p:cNvSpPr>
            <a:spLocks noGrp="1" noChangeArrowheads="1"/>
          </p:cNvSpPr>
          <p:nvPr>
            <p:ph type="ftr" sz="quarter" idx="11"/>
          </p:nvPr>
        </p:nvSpPr>
        <p:spPr>
          <a:ln/>
        </p:spPr>
        <p:txBody>
          <a:bodyPr/>
          <a:lstStyle>
            <a:lvl1pPr>
              <a:defRPr/>
            </a:lvl1pPr>
          </a:lstStyle>
          <a:p>
            <a:pPr>
              <a:defRPr/>
            </a:pPr>
            <a:endParaRPr lang="fr-FR"/>
          </a:p>
        </p:txBody>
      </p:sp>
      <p:sp>
        <p:nvSpPr>
          <p:cNvPr id="7" name="Rectangle 69"/>
          <p:cNvSpPr>
            <a:spLocks noGrp="1" noChangeArrowheads="1"/>
          </p:cNvSpPr>
          <p:nvPr>
            <p:ph type="sldNum" sz="quarter" idx="12"/>
          </p:nvPr>
        </p:nvSpPr>
        <p:spPr>
          <a:ln/>
        </p:spPr>
        <p:txBody>
          <a:bodyPr/>
          <a:lstStyle>
            <a:lvl1pPr>
              <a:defRPr/>
            </a:lvl1pPr>
          </a:lstStyle>
          <a:p>
            <a:pPr>
              <a:defRPr/>
            </a:pPr>
            <a:fld id="{CAB0AF57-94C5-554E-B743-41B496C40A92}" type="slidenum">
              <a:rPr lang="fr-FR"/>
              <a:pPr>
                <a:defRPr/>
              </a:pPr>
              <a:t>‹#›</a:t>
            </a:fld>
            <a:endParaRPr lang="fr-FR" dirty="0"/>
          </a:p>
        </p:txBody>
      </p:sp>
    </p:spTree>
    <p:extLst>
      <p:ext uri="{BB962C8B-B14F-4D97-AF65-F5344CB8AC3E}">
        <p14:creationId xmlns:p14="http://schemas.microsoft.com/office/powerpoint/2010/main" val="55999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8" name="Rectangle 68"/>
          <p:cNvSpPr>
            <a:spLocks noGrp="1" noChangeArrowheads="1"/>
          </p:cNvSpPr>
          <p:nvPr>
            <p:ph type="ftr" sz="quarter" idx="11"/>
          </p:nvPr>
        </p:nvSpPr>
        <p:spPr>
          <a:ln/>
        </p:spPr>
        <p:txBody>
          <a:bodyPr/>
          <a:lstStyle>
            <a:lvl1pPr>
              <a:defRPr/>
            </a:lvl1pPr>
          </a:lstStyle>
          <a:p>
            <a:pPr>
              <a:defRPr/>
            </a:pPr>
            <a:endParaRPr lang="fr-FR"/>
          </a:p>
        </p:txBody>
      </p:sp>
      <p:sp>
        <p:nvSpPr>
          <p:cNvPr id="9" name="Rectangle 69"/>
          <p:cNvSpPr>
            <a:spLocks noGrp="1" noChangeArrowheads="1"/>
          </p:cNvSpPr>
          <p:nvPr>
            <p:ph type="sldNum" sz="quarter" idx="12"/>
          </p:nvPr>
        </p:nvSpPr>
        <p:spPr>
          <a:ln/>
        </p:spPr>
        <p:txBody>
          <a:bodyPr/>
          <a:lstStyle>
            <a:lvl1pPr>
              <a:defRPr/>
            </a:lvl1pPr>
          </a:lstStyle>
          <a:p>
            <a:pPr>
              <a:defRPr/>
            </a:pPr>
            <a:fld id="{F22C642B-1B51-894B-BA1D-A75BF4D55245}" type="slidenum">
              <a:rPr lang="fr-FR"/>
              <a:pPr>
                <a:defRPr/>
              </a:pPr>
              <a:t>‹#›</a:t>
            </a:fld>
            <a:endParaRPr lang="fr-FR" dirty="0"/>
          </a:p>
        </p:txBody>
      </p:sp>
    </p:spTree>
    <p:extLst>
      <p:ext uri="{BB962C8B-B14F-4D97-AF65-F5344CB8AC3E}">
        <p14:creationId xmlns:p14="http://schemas.microsoft.com/office/powerpoint/2010/main" val="325971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4" name="Rectangle 68"/>
          <p:cNvSpPr>
            <a:spLocks noGrp="1" noChangeArrowheads="1"/>
          </p:cNvSpPr>
          <p:nvPr>
            <p:ph type="ftr" sz="quarter" idx="11"/>
          </p:nvPr>
        </p:nvSpPr>
        <p:spPr>
          <a:ln/>
        </p:spPr>
        <p:txBody>
          <a:bodyPr/>
          <a:lstStyle>
            <a:lvl1pPr>
              <a:defRPr/>
            </a:lvl1pPr>
          </a:lstStyle>
          <a:p>
            <a:pPr>
              <a:defRPr/>
            </a:pPr>
            <a:endParaRPr lang="fr-FR"/>
          </a:p>
        </p:txBody>
      </p:sp>
      <p:sp>
        <p:nvSpPr>
          <p:cNvPr id="5" name="Rectangle 69"/>
          <p:cNvSpPr>
            <a:spLocks noGrp="1" noChangeArrowheads="1"/>
          </p:cNvSpPr>
          <p:nvPr>
            <p:ph type="sldNum" sz="quarter" idx="12"/>
          </p:nvPr>
        </p:nvSpPr>
        <p:spPr>
          <a:ln/>
        </p:spPr>
        <p:txBody>
          <a:bodyPr/>
          <a:lstStyle>
            <a:lvl1pPr>
              <a:defRPr/>
            </a:lvl1pPr>
          </a:lstStyle>
          <a:p>
            <a:pPr>
              <a:defRPr/>
            </a:pPr>
            <a:fld id="{3144DE44-F5F6-F44B-AFE2-7B18E874BC68}" type="slidenum">
              <a:rPr lang="fr-FR"/>
              <a:pPr>
                <a:defRPr/>
              </a:pPr>
              <a:t>‹#›</a:t>
            </a:fld>
            <a:endParaRPr lang="fr-FR" dirty="0"/>
          </a:p>
        </p:txBody>
      </p:sp>
    </p:spTree>
    <p:extLst>
      <p:ext uri="{BB962C8B-B14F-4D97-AF65-F5344CB8AC3E}">
        <p14:creationId xmlns:p14="http://schemas.microsoft.com/office/powerpoint/2010/main" val="3820690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3" name="Rectangle 68"/>
          <p:cNvSpPr>
            <a:spLocks noGrp="1" noChangeArrowheads="1"/>
          </p:cNvSpPr>
          <p:nvPr>
            <p:ph type="ftr" sz="quarter" idx="11"/>
          </p:nvPr>
        </p:nvSpPr>
        <p:spPr>
          <a:ln/>
        </p:spPr>
        <p:txBody>
          <a:bodyPr/>
          <a:lstStyle>
            <a:lvl1pPr>
              <a:defRPr/>
            </a:lvl1pPr>
          </a:lstStyle>
          <a:p>
            <a:pPr>
              <a:defRPr/>
            </a:pPr>
            <a:endParaRPr lang="fr-FR"/>
          </a:p>
        </p:txBody>
      </p:sp>
      <p:sp>
        <p:nvSpPr>
          <p:cNvPr id="4" name="Rectangle 69"/>
          <p:cNvSpPr>
            <a:spLocks noGrp="1" noChangeArrowheads="1"/>
          </p:cNvSpPr>
          <p:nvPr>
            <p:ph type="sldNum" sz="quarter" idx="12"/>
          </p:nvPr>
        </p:nvSpPr>
        <p:spPr>
          <a:ln/>
        </p:spPr>
        <p:txBody>
          <a:bodyPr/>
          <a:lstStyle>
            <a:lvl1pPr>
              <a:defRPr/>
            </a:lvl1pPr>
          </a:lstStyle>
          <a:p>
            <a:pPr>
              <a:defRPr/>
            </a:pPr>
            <a:fld id="{B6372F43-7D91-D247-99E9-75A21CA90F22}" type="slidenum">
              <a:rPr lang="fr-FR"/>
              <a:pPr>
                <a:defRPr/>
              </a:pPr>
              <a:t>‹#›</a:t>
            </a:fld>
            <a:endParaRPr lang="fr-FR" dirty="0"/>
          </a:p>
        </p:txBody>
      </p:sp>
    </p:spTree>
    <p:extLst>
      <p:ext uri="{BB962C8B-B14F-4D97-AF65-F5344CB8AC3E}">
        <p14:creationId xmlns:p14="http://schemas.microsoft.com/office/powerpoint/2010/main" val="194158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6" name="Rectangle 68"/>
          <p:cNvSpPr>
            <a:spLocks noGrp="1" noChangeArrowheads="1"/>
          </p:cNvSpPr>
          <p:nvPr>
            <p:ph type="ftr" sz="quarter" idx="11"/>
          </p:nvPr>
        </p:nvSpPr>
        <p:spPr>
          <a:ln/>
        </p:spPr>
        <p:txBody>
          <a:bodyPr/>
          <a:lstStyle>
            <a:lvl1pPr>
              <a:defRPr/>
            </a:lvl1pPr>
          </a:lstStyle>
          <a:p>
            <a:pPr>
              <a:defRPr/>
            </a:pPr>
            <a:endParaRPr lang="fr-FR"/>
          </a:p>
        </p:txBody>
      </p:sp>
      <p:sp>
        <p:nvSpPr>
          <p:cNvPr id="7" name="Rectangle 69"/>
          <p:cNvSpPr>
            <a:spLocks noGrp="1" noChangeArrowheads="1"/>
          </p:cNvSpPr>
          <p:nvPr>
            <p:ph type="sldNum" sz="quarter" idx="12"/>
          </p:nvPr>
        </p:nvSpPr>
        <p:spPr>
          <a:ln/>
        </p:spPr>
        <p:txBody>
          <a:bodyPr/>
          <a:lstStyle>
            <a:lvl1pPr>
              <a:defRPr/>
            </a:lvl1pPr>
          </a:lstStyle>
          <a:p>
            <a:pPr>
              <a:defRPr/>
            </a:pPr>
            <a:fld id="{70B12D0C-7C66-E84D-B904-C6F63CA154A8}" type="slidenum">
              <a:rPr lang="fr-FR"/>
              <a:pPr>
                <a:defRPr/>
              </a:pPr>
              <a:t>‹#›</a:t>
            </a:fld>
            <a:endParaRPr lang="fr-FR" dirty="0"/>
          </a:p>
        </p:txBody>
      </p:sp>
    </p:spTree>
    <p:extLst>
      <p:ext uri="{BB962C8B-B14F-4D97-AF65-F5344CB8AC3E}">
        <p14:creationId xmlns:p14="http://schemas.microsoft.com/office/powerpoint/2010/main" val="34431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7"/>
          <p:cNvSpPr>
            <a:spLocks noGrp="1" noChangeArrowheads="1"/>
          </p:cNvSpPr>
          <p:nvPr>
            <p:ph type="dt" sz="half" idx="10"/>
          </p:nvPr>
        </p:nvSpPr>
        <p:spPr>
          <a:ln/>
        </p:spPr>
        <p:txBody>
          <a:bodyPr/>
          <a:lstStyle>
            <a:lvl1pPr>
              <a:defRPr/>
            </a:lvl1pPr>
          </a:lstStyle>
          <a:p>
            <a:pPr>
              <a:defRPr/>
            </a:pPr>
            <a:r>
              <a:rPr lang="fr-FR"/>
              <a:t>29/10/10</a:t>
            </a:r>
          </a:p>
        </p:txBody>
      </p:sp>
      <p:sp>
        <p:nvSpPr>
          <p:cNvPr id="6" name="Rectangle 68"/>
          <p:cNvSpPr>
            <a:spLocks noGrp="1" noChangeArrowheads="1"/>
          </p:cNvSpPr>
          <p:nvPr>
            <p:ph type="ftr" sz="quarter" idx="11"/>
          </p:nvPr>
        </p:nvSpPr>
        <p:spPr>
          <a:ln/>
        </p:spPr>
        <p:txBody>
          <a:bodyPr/>
          <a:lstStyle>
            <a:lvl1pPr>
              <a:defRPr/>
            </a:lvl1pPr>
          </a:lstStyle>
          <a:p>
            <a:pPr>
              <a:defRPr/>
            </a:pPr>
            <a:endParaRPr lang="fr-FR"/>
          </a:p>
        </p:txBody>
      </p:sp>
      <p:sp>
        <p:nvSpPr>
          <p:cNvPr id="7" name="Rectangle 69"/>
          <p:cNvSpPr>
            <a:spLocks noGrp="1" noChangeArrowheads="1"/>
          </p:cNvSpPr>
          <p:nvPr>
            <p:ph type="sldNum" sz="quarter" idx="12"/>
          </p:nvPr>
        </p:nvSpPr>
        <p:spPr>
          <a:ln/>
        </p:spPr>
        <p:txBody>
          <a:bodyPr/>
          <a:lstStyle>
            <a:lvl1pPr>
              <a:defRPr/>
            </a:lvl1pPr>
          </a:lstStyle>
          <a:p>
            <a:pPr>
              <a:defRPr/>
            </a:pPr>
            <a:fld id="{9EE18FD0-650C-514B-8911-C34274E45CD8}" type="slidenum">
              <a:rPr lang="fr-FR"/>
              <a:pPr>
                <a:defRPr/>
              </a:pPr>
              <a:t>‹#›</a:t>
            </a:fld>
            <a:endParaRPr lang="fr-FR" dirty="0"/>
          </a:p>
        </p:txBody>
      </p:sp>
    </p:spTree>
    <p:extLst>
      <p:ext uri="{BB962C8B-B14F-4D97-AF65-F5344CB8AC3E}">
        <p14:creationId xmlns:p14="http://schemas.microsoft.com/office/powerpoint/2010/main" val="24768488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0" descr="fond-cepn-ppt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12700"/>
            <a:ext cx="91567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65"/>
          <p:cNvSpPr>
            <a:spLocks noGrp="1" noChangeArrowheads="1"/>
          </p:cNvSpPr>
          <p:nvPr>
            <p:ph type="title"/>
          </p:nvPr>
        </p:nvSpPr>
        <p:spPr bwMode="auto">
          <a:xfrm>
            <a:off x="1600200" y="152400"/>
            <a:ext cx="73580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8" name="Rectangle 66"/>
          <p:cNvSpPr>
            <a:spLocks noGrp="1" noChangeArrowheads="1"/>
          </p:cNvSpPr>
          <p:nvPr>
            <p:ph type="body" idx="1"/>
          </p:nvPr>
        </p:nvSpPr>
        <p:spPr bwMode="auto">
          <a:xfrm>
            <a:off x="1219200" y="1371600"/>
            <a:ext cx="78041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3315" name="Rectangle 67"/>
          <p:cNvSpPr>
            <a:spLocks noGrp="1" noChangeArrowheads="1"/>
          </p:cNvSpPr>
          <p:nvPr>
            <p:ph type="dt" sz="half" idx="2"/>
          </p:nvPr>
        </p:nvSpPr>
        <p:spPr bwMode="auto">
          <a:xfrm rot="16200000">
            <a:off x="-647700" y="56007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Helvetica" charset="0"/>
              </a:defRPr>
            </a:lvl1pPr>
          </a:lstStyle>
          <a:p>
            <a:pPr>
              <a:defRPr/>
            </a:pPr>
            <a:r>
              <a:rPr lang="fr-FR"/>
              <a:t>29/10/10</a:t>
            </a:r>
          </a:p>
        </p:txBody>
      </p:sp>
      <p:sp>
        <p:nvSpPr>
          <p:cNvPr id="53316" name="Rectangle 68"/>
          <p:cNvSpPr>
            <a:spLocks noGrp="1" noChangeArrowheads="1"/>
          </p:cNvSpPr>
          <p:nvPr>
            <p:ph type="ftr" sz="quarter" idx="3"/>
          </p:nvPr>
        </p:nvSpPr>
        <p:spPr bwMode="auto">
          <a:xfrm>
            <a:off x="3276600"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Helvetica" charset="0"/>
              </a:defRPr>
            </a:lvl1pPr>
          </a:lstStyle>
          <a:p>
            <a:pPr>
              <a:defRPr/>
            </a:pPr>
            <a:endParaRPr lang="fr-FR"/>
          </a:p>
        </p:txBody>
      </p:sp>
      <p:sp>
        <p:nvSpPr>
          <p:cNvPr id="53317" name="Rectangle 69"/>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pPr>
              <a:defRPr/>
            </a:pPr>
            <a:fld id="{E3A10DFE-B7FB-3644-B546-54CDD34D5D6D}" type="slidenum">
              <a:rPr lang="fr-FR"/>
              <a:pPr>
                <a:defRPr/>
              </a:pPr>
              <a:t>‹#›</a:t>
            </a:fld>
            <a:endParaRPr lang="fr-FR" dirty="0"/>
          </a:p>
        </p:txBody>
      </p:sp>
      <p:sp>
        <p:nvSpPr>
          <p:cNvPr id="1032" name="Rectangle 77"/>
          <p:cNvSpPr>
            <a:spLocks noChangeArrowheads="1"/>
          </p:cNvSpPr>
          <p:nvPr/>
        </p:nvSpPr>
        <p:spPr bwMode="auto">
          <a:xfrm>
            <a:off x="3352800" y="1143000"/>
            <a:ext cx="5638800" cy="76200"/>
          </a:xfrm>
          <a:prstGeom prst="rect">
            <a:avLst/>
          </a:prstGeom>
          <a:solidFill>
            <a:schemeClr val="hlink">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atin typeface="Helvetica" charset="0"/>
            </a:endParaRPr>
          </a:p>
        </p:txBody>
      </p:sp>
    </p:spTree>
  </p:cSld>
  <p:clrMap bg1="lt1" tx1="dk1" bg2="lt2" tx2="dk2" accent1="accent1" accent2="accent2" accent3="accent3" accent4="accent4" accent5="accent5" accent6="accent6" hlink="hlink" folHlink="folHlink"/>
  <p:sldLayoutIdLst>
    <p:sldLayoutId id="2147484371"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hf hdr="0" ftr="0" dt="0"/>
  <p:txStyles>
    <p:titleStyle>
      <a:lvl1pPr algn="r" rtl="0" eaLnBrk="0" fontAlgn="base" hangingPunct="0">
        <a:spcBef>
          <a:spcPct val="0"/>
        </a:spcBef>
        <a:spcAft>
          <a:spcPct val="0"/>
        </a:spcAft>
        <a:defRPr sz="2400">
          <a:solidFill>
            <a:schemeClr val="tx2"/>
          </a:solidFill>
          <a:latin typeface="+mj-lt"/>
          <a:ea typeface="ＭＳ Ｐゴシック" pitchFamily="-106" charset="-128"/>
          <a:cs typeface="ＭＳ Ｐゴシック" pitchFamily="-106" charset="-128"/>
        </a:defRPr>
      </a:lvl1pPr>
      <a:lvl2pPr algn="r" rtl="0" eaLnBrk="0" fontAlgn="base" hangingPunct="0">
        <a:spcBef>
          <a:spcPct val="0"/>
        </a:spcBef>
        <a:spcAft>
          <a:spcPct val="0"/>
        </a:spcAft>
        <a:defRPr sz="2400">
          <a:solidFill>
            <a:schemeClr val="tx2"/>
          </a:solidFill>
          <a:latin typeface="Helvetica" pitchFamily="-106" charset="0"/>
          <a:ea typeface="ＭＳ Ｐゴシック" pitchFamily="-106" charset="-128"/>
          <a:cs typeface="ＭＳ Ｐゴシック" pitchFamily="-106" charset="-128"/>
        </a:defRPr>
      </a:lvl2pPr>
      <a:lvl3pPr algn="r" rtl="0" eaLnBrk="0" fontAlgn="base" hangingPunct="0">
        <a:spcBef>
          <a:spcPct val="0"/>
        </a:spcBef>
        <a:spcAft>
          <a:spcPct val="0"/>
        </a:spcAft>
        <a:defRPr sz="2400">
          <a:solidFill>
            <a:schemeClr val="tx2"/>
          </a:solidFill>
          <a:latin typeface="Helvetica" pitchFamily="-106" charset="0"/>
          <a:ea typeface="ＭＳ Ｐゴシック" pitchFamily="-106" charset="-128"/>
          <a:cs typeface="ＭＳ Ｐゴシック" pitchFamily="-106" charset="-128"/>
        </a:defRPr>
      </a:lvl3pPr>
      <a:lvl4pPr algn="r" rtl="0" eaLnBrk="0" fontAlgn="base" hangingPunct="0">
        <a:spcBef>
          <a:spcPct val="0"/>
        </a:spcBef>
        <a:spcAft>
          <a:spcPct val="0"/>
        </a:spcAft>
        <a:defRPr sz="2400">
          <a:solidFill>
            <a:schemeClr val="tx2"/>
          </a:solidFill>
          <a:latin typeface="Helvetica" pitchFamily="-106" charset="0"/>
          <a:ea typeface="ＭＳ Ｐゴシック" pitchFamily="-106" charset="-128"/>
          <a:cs typeface="ＭＳ Ｐゴシック" pitchFamily="-106" charset="-128"/>
        </a:defRPr>
      </a:lvl4pPr>
      <a:lvl5pPr algn="r" rtl="0" eaLnBrk="0" fontAlgn="base" hangingPunct="0">
        <a:spcBef>
          <a:spcPct val="0"/>
        </a:spcBef>
        <a:spcAft>
          <a:spcPct val="0"/>
        </a:spcAft>
        <a:defRPr sz="2400">
          <a:solidFill>
            <a:schemeClr val="tx2"/>
          </a:solidFill>
          <a:latin typeface="Helvetica" pitchFamily="-106" charset="0"/>
          <a:ea typeface="ＭＳ Ｐゴシック" pitchFamily="-106" charset="-128"/>
          <a:cs typeface="ＭＳ Ｐゴシック" pitchFamily="-106" charset="-128"/>
        </a:defRPr>
      </a:lvl5pPr>
      <a:lvl6pPr marL="457200" algn="r" rtl="0" eaLnBrk="1" fontAlgn="base" hangingPunct="1">
        <a:spcBef>
          <a:spcPct val="0"/>
        </a:spcBef>
        <a:spcAft>
          <a:spcPct val="0"/>
        </a:spcAft>
        <a:defRPr sz="2800" b="1">
          <a:solidFill>
            <a:schemeClr val="tx2"/>
          </a:solidFill>
          <a:latin typeface="Helvetica" pitchFamily="-106" charset="0"/>
        </a:defRPr>
      </a:lvl6pPr>
      <a:lvl7pPr marL="914400" algn="r" rtl="0" eaLnBrk="1" fontAlgn="base" hangingPunct="1">
        <a:spcBef>
          <a:spcPct val="0"/>
        </a:spcBef>
        <a:spcAft>
          <a:spcPct val="0"/>
        </a:spcAft>
        <a:defRPr sz="2800" b="1">
          <a:solidFill>
            <a:schemeClr val="tx2"/>
          </a:solidFill>
          <a:latin typeface="Helvetica" pitchFamily="-106" charset="0"/>
        </a:defRPr>
      </a:lvl7pPr>
      <a:lvl8pPr marL="1371600" algn="r" rtl="0" eaLnBrk="1" fontAlgn="base" hangingPunct="1">
        <a:spcBef>
          <a:spcPct val="0"/>
        </a:spcBef>
        <a:spcAft>
          <a:spcPct val="0"/>
        </a:spcAft>
        <a:defRPr sz="2800" b="1">
          <a:solidFill>
            <a:schemeClr val="tx2"/>
          </a:solidFill>
          <a:latin typeface="Helvetica" pitchFamily="-106" charset="0"/>
        </a:defRPr>
      </a:lvl8pPr>
      <a:lvl9pPr marL="1828800" algn="r" rtl="0" eaLnBrk="1" fontAlgn="base" hangingPunct="1">
        <a:spcBef>
          <a:spcPct val="0"/>
        </a:spcBef>
        <a:spcAft>
          <a:spcPct val="0"/>
        </a:spcAft>
        <a:defRPr sz="2800" b="1">
          <a:solidFill>
            <a:schemeClr val="tx2"/>
          </a:solidFill>
          <a:latin typeface="Helvetica" pitchFamily="-106"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2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3.tiff"/></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9.xml"/><Relationship Id="rId2"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6"/>
          <p:cNvSpPr>
            <a:spLocks noGrp="1"/>
          </p:cNvSpPr>
          <p:nvPr>
            <p:ph type="ctrTitle" sz="quarter"/>
          </p:nvPr>
        </p:nvSpPr>
        <p:spPr>
          <a:xfrm>
            <a:off x="683568" y="1844824"/>
            <a:ext cx="8200256" cy="1511424"/>
          </a:xfrm>
        </p:spPr>
        <p:txBody>
          <a:bodyPr/>
          <a:lstStyle/>
          <a:p>
            <a:r>
              <a:rPr lang="en-GB" sz="2800" b="1" dirty="0" smtClean="0"/>
              <a:t>Practical radiological protection culture </a:t>
            </a:r>
            <a:br>
              <a:rPr lang="en-GB" sz="2800" b="1" dirty="0" smtClean="0"/>
            </a:br>
            <a:r>
              <a:rPr lang="en-GB" sz="2800" b="1" dirty="0" smtClean="0"/>
              <a:t>at school: experience and lessons learned </a:t>
            </a:r>
            <a:endParaRPr lang="en-GB" sz="2800" b="1" i="1" dirty="0">
              <a:latin typeface="Arial"/>
              <a:ea typeface="ＭＳ Ｐゴシック" charset="0"/>
              <a:cs typeface="Arial"/>
            </a:endParaRPr>
          </a:p>
        </p:txBody>
      </p:sp>
      <p:sp>
        <p:nvSpPr>
          <p:cNvPr id="5" name="Subtitle 2"/>
          <p:cNvSpPr>
            <a:spLocks noGrp="1"/>
          </p:cNvSpPr>
          <p:nvPr>
            <p:ph type="subTitle" idx="1"/>
          </p:nvPr>
        </p:nvSpPr>
        <p:spPr>
          <a:xfrm>
            <a:off x="2411760" y="3429000"/>
            <a:ext cx="6486798" cy="1266825"/>
          </a:xfrm>
        </p:spPr>
        <p:txBody>
          <a:bodyPr/>
          <a:lstStyle/>
          <a:p>
            <a:pPr marR="0" eaLnBrk="1" hangingPunct="1"/>
            <a:r>
              <a:rPr lang="en-CA" altLang="en-US" b="1" i="0" dirty="0">
                <a:latin typeface="Arial"/>
                <a:cs typeface="Arial"/>
              </a:rPr>
              <a:t>Jacques LOCHARD</a:t>
            </a:r>
          </a:p>
          <a:p>
            <a:pPr marR="0" eaLnBrk="1" hangingPunct="1"/>
            <a:r>
              <a:rPr lang="en-CA" altLang="en-US" b="1" i="0" dirty="0">
                <a:latin typeface="Arial"/>
                <a:cs typeface="Arial"/>
              </a:rPr>
              <a:t>Director of CEPN – France</a:t>
            </a:r>
          </a:p>
          <a:p>
            <a:pPr marR="0" eaLnBrk="1" hangingPunct="1"/>
            <a:r>
              <a:rPr lang="en-CA" altLang="en-US" b="1" i="0" dirty="0">
                <a:latin typeface="Arial"/>
                <a:cs typeface="Arial"/>
              </a:rPr>
              <a:t>Vice-chair of ICRP</a:t>
            </a:r>
          </a:p>
          <a:p>
            <a:pPr marR="0" eaLnBrk="1" hangingPunct="1"/>
            <a:endParaRPr lang="en-CA" altLang="en-US" sz="2400" b="1" dirty="0">
              <a:solidFill>
                <a:schemeClr val="tx2"/>
              </a:solidFill>
              <a:latin typeface="Arial"/>
              <a:cs typeface="Arial"/>
            </a:endParaRPr>
          </a:p>
        </p:txBody>
      </p:sp>
      <p:sp>
        <p:nvSpPr>
          <p:cNvPr id="6" name="Text Placeholder 3"/>
          <p:cNvSpPr txBox="1">
            <a:spLocks/>
          </p:cNvSpPr>
          <p:nvPr/>
        </p:nvSpPr>
        <p:spPr bwMode="auto">
          <a:xfrm>
            <a:off x="539552" y="4797152"/>
            <a:ext cx="8382000"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defPPr>
              <a:defRPr lang="fr-FR"/>
            </a:defPPr>
            <a:lvl1pPr algn="l" rtl="0" fontAlgn="base">
              <a:spcBef>
                <a:spcPct val="0"/>
              </a:spcBef>
              <a:spcAft>
                <a:spcPct val="0"/>
              </a:spcAft>
              <a:defRPr sz="1400" kern="1200">
                <a:solidFill>
                  <a:schemeClr val="bg1"/>
                </a:solidFill>
                <a:latin typeface="Helvetic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GB" sz="2000" dirty="0">
                <a:solidFill>
                  <a:srgbClr val="000000"/>
                </a:solidFill>
                <a:latin typeface="Arial" charset="0"/>
                <a:cs typeface="Arial" charset="0"/>
              </a:rPr>
              <a:t>Technical Meeting on Radiation, Health and Healing</a:t>
            </a:r>
            <a:endParaRPr lang="fr-FR" sz="2000" dirty="0">
              <a:solidFill>
                <a:srgbClr val="000000"/>
              </a:solidFill>
              <a:latin typeface="Arial" charset="0"/>
              <a:cs typeface="Arial" charset="0"/>
            </a:endParaRPr>
          </a:p>
          <a:p>
            <a:pPr algn="r"/>
            <a:r>
              <a:rPr lang="en-CA" sz="2000" dirty="0" smtClean="0">
                <a:solidFill>
                  <a:srgbClr val="000000"/>
                </a:solidFill>
                <a:latin typeface="Arial" charset="0"/>
                <a:cs typeface="Arial" charset="0"/>
              </a:rPr>
              <a:t>Fukushima Medical University, Japan</a:t>
            </a:r>
          </a:p>
          <a:p>
            <a:pPr algn="r"/>
            <a:r>
              <a:rPr lang="en-CA" sz="2000" dirty="0" smtClean="0">
                <a:solidFill>
                  <a:srgbClr val="000000"/>
                </a:solidFill>
                <a:latin typeface="Arial" charset="0"/>
                <a:cs typeface="Arial" charset="0"/>
              </a:rPr>
              <a:t>9-10 March 2016</a:t>
            </a:r>
          </a:p>
          <a:p>
            <a:endParaRPr lang="en-CA" altLang="en-US" sz="2000" b="1" dirty="0" smtClean="0">
              <a:latin typeface="Arial" charset="0"/>
              <a:cs typeface="Arial" charset="0"/>
            </a:endParaRPr>
          </a:p>
        </p:txBody>
      </p:sp>
    </p:spTree>
    <p:custDataLst>
      <p:tags r:id="rId1"/>
    </p:custDataLst>
    <p:extLst>
      <p:ext uri="{BB962C8B-B14F-4D97-AF65-F5344CB8AC3E}">
        <p14:creationId xmlns:p14="http://schemas.microsoft.com/office/powerpoint/2010/main" val="26542113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Sharing </a:t>
            </a:r>
            <a:r>
              <a:rPr lang="fr-FR" b="1" dirty="0" err="1" smtClean="0">
                <a:latin typeface="Arial"/>
                <a:cs typeface="Arial"/>
              </a:rPr>
              <a:t>results</a:t>
            </a:r>
            <a:r>
              <a:rPr lang="fr-FR" b="1" dirty="0" smtClean="0">
                <a:latin typeface="Arial"/>
                <a:cs typeface="Arial"/>
              </a:rPr>
              <a:t>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9</a:t>
            </a:fld>
            <a:endParaRPr lang="fr-FR" sz="1200" dirty="0">
              <a:solidFill>
                <a:srgbClr val="045C75"/>
              </a:solidFill>
              <a:latin typeface="Helvetica" charset="0"/>
            </a:endParaRPr>
          </a:p>
        </p:txBody>
      </p:sp>
      <p:pic>
        <p:nvPicPr>
          <p:cNvPr id="3" name="Image 2"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412776"/>
            <a:ext cx="5856651" cy="4392488"/>
          </a:xfrm>
          <a:prstGeom prst="rect">
            <a:avLst/>
          </a:prstGeom>
        </p:spPr>
      </p:pic>
    </p:spTree>
    <p:extLst>
      <p:ext uri="{BB962C8B-B14F-4D97-AF65-F5344CB8AC3E}">
        <p14:creationId xmlns:p14="http://schemas.microsoft.com/office/powerpoint/2010/main" val="1231963842"/>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123728" y="1484784"/>
            <a:ext cx="6150818" cy="4145632"/>
          </a:xfrm>
          <a:ln/>
        </p:spPr>
      </p:pic>
      <p:sp>
        <p:nvSpPr>
          <p:cNvPr id="3" name="Title 4"/>
          <p:cNvSpPr>
            <a:spLocks noGrp="1"/>
          </p:cNvSpPr>
          <p:nvPr>
            <p:ph type="title" idx="4294967295"/>
          </p:nvPr>
        </p:nvSpPr>
        <p:spPr>
          <a:xfrm>
            <a:off x="0" y="152400"/>
            <a:ext cx="8964488" cy="914400"/>
          </a:xfrm>
        </p:spPr>
        <p:txBody>
          <a:bodyPr>
            <a:normAutofit/>
          </a:bodyPr>
          <a:lstStyle/>
          <a:p>
            <a:pPr eaLnBrk="1" hangingPunct="1">
              <a:defRPr/>
            </a:pPr>
            <a:r>
              <a:rPr lang="en-CA" b="1" dirty="0" smtClean="0">
                <a:solidFill>
                  <a:srgbClr val="000045"/>
                </a:solidFill>
                <a:latin typeface="Arial" pitchFamily="-107" charset="0"/>
                <a:ea typeface="Arial" pitchFamily="-107" charset="0"/>
                <a:cs typeface="Arial" pitchFamily="-107" charset="0"/>
              </a:rPr>
              <a:t>Discovery of Chernobyl in kindergarten</a:t>
            </a:r>
            <a:endParaRPr lang="en-CA" b="1" dirty="0">
              <a:solidFill>
                <a:srgbClr val="000045"/>
              </a:solidFill>
              <a:latin typeface="Arial" pitchFamily="-107" charset="0"/>
              <a:ea typeface="Arial" pitchFamily="-107" charset="0"/>
              <a:cs typeface="Arial" pitchFamily="-107" charset="0"/>
            </a:endParaRPr>
          </a:p>
        </p:txBody>
      </p:sp>
      <p:sp>
        <p:nvSpPr>
          <p:cNvPr id="4" name="Espace réservé du numéro de diapositive 4"/>
          <p:cNvSpPr txBox="1">
            <a:spLocks noGrp="1"/>
          </p:cNvSpPr>
          <p:nvPr/>
        </p:nvSpPr>
        <p:spPr bwMode="auto">
          <a:xfrm>
            <a:off x="7019925" y="6286500"/>
            <a:ext cx="1905000" cy="457200"/>
          </a:xfrm>
          <a:prstGeom prst="rect">
            <a:avLst/>
          </a:prstGeom>
          <a:noFill/>
          <a:ln w="9525">
            <a:noFill/>
            <a:miter lim="800000"/>
            <a:headEnd/>
            <a:tailEnd/>
          </a:ln>
        </p:spPr>
        <p:txBody>
          <a:bodyPr anchor="b">
            <a:prstTxWarp prst="textNoShape">
              <a:avLst/>
            </a:prstTxWarp>
          </a:bodyPr>
          <a:lstStyle/>
          <a:p>
            <a:pPr algn="r"/>
            <a:fld id="{0454FD69-4E3F-CD44-BF80-21C94516B6B3}" type="slidenum">
              <a:rPr lang="fr-FR" sz="1200"/>
              <a:pPr algn="r"/>
              <a:t>10</a:t>
            </a:fld>
            <a:endParaRPr lang="fr-FR" sz="1200"/>
          </a:p>
        </p:txBody>
      </p:sp>
    </p:spTree>
    <p:extLst>
      <p:ext uri="{BB962C8B-B14F-4D97-AF65-F5344CB8AC3E}">
        <p14:creationId xmlns:p14="http://schemas.microsoft.com/office/powerpoint/2010/main" val="19037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476672"/>
            <a:ext cx="8892480" cy="762000"/>
          </a:xfrm>
        </p:spPr>
        <p:txBody>
          <a:bodyPr>
            <a:normAutofit/>
          </a:bodyPr>
          <a:lstStyle/>
          <a:p>
            <a:pPr lvl="1" eaLnBrk="1" hangingPunct="1">
              <a:lnSpc>
                <a:spcPct val="80000"/>
              </a:lnSpc>
              <a:defRPr/>
            </a:pPr>
            <a:r>
              <a:rPr lang="fr-FR" b="1" dirty="0" err="1" smtClean="0">
                <a:latin typeface="Arial"/>
                <a:cs typeface="Arial"/>
              </a:rPr>
              <a:t>Lessons</a:t>
            </a:r>
            <a:r>
              <a:rPr lang="fr-FR" b="1" dirty="0" smtClean="0">
                <a:latin typeface="Arial"/>
                <a:cs typeface="Arial"/>
              </a:rPr>
              <a:t> </a:t>
            </a:r>
            <a:r>
              <a:rPr lang="fr-FR" b="1" dirty="0" err="1" smtClean="0">
                <a:latin typeface="Arial"/>
                <a:cs typeface="Arial"/>
              </a:rPr>
              <a:t>learned</a:t>
            </a:r>
            <a:r>
              <a:rPr lang="fr-FR" b="1" dirty="0" smtClean="0">
                <a:latin typeface="Arial"/>
                <a:cs typeface="Arial"/>
              </a:rPr>
              <a:t> in Belarus </a:t>
            </a:r>
            <a:endParaRPr lang="fr-FR" b="1" dirty="0">
              <a:latin typeface="Arial"/>
              <a:cs typeface="Arial"/>
            </a:endParaRPr>
          </a:p>
        </p:txBody>
      </p:sp>
      <p:sp>
        <p:nvSpPr>
          <p:cNvPr id="52228" name="Rectangle 4"/>
          <p:cNvSpPr>
            <a:spLocks noGrp="1" noChangeArrowheads="1"/>
          </p:cNvSpPr>
          <p:nvPr>
            <p:ph idx="1"/>
          </p:nvPr>
        </p:nvSpPr>
        <p:spPr>
          <a:xfrm>
            <a:off x="1331640" y="1484784"/>
            <a:ext cx="7499350" cy="4724400"/>
          </a:xfrm>
        </p:spPr>
        <p:txBody>
          <a:bodyPr/>
          <a:lstStyle/>
          <a:p>
            <a:pPr marL="0" indent="0">
              <a:buNone/>
            </a:pPr>
            <a:endParaRPr lang="fr-FR" sz="1200" kern="1200" dirty="0">
              <a:solidFill>
                <a:srgbClr val="000000"/>
              </a:solidFill>
              <a:latin typeface="Arial" charset="0"/>
              <a:ea typeface="ＭＳ Ｐゴシック" charset="0"/>
              <a:cs typeface="Arial" charset="0"/>
            </a:endParaRPr>
          </a:p>
          <a:p>
            <a:pPr marL="0" indent="0">
              <a:buNone/>
            </a:pPr>
            <a:endParaRPr lang="en-GB" sz="1200" kern="1200" dirty="0" smtClean="0">
              <a:solidFill>
                <a:srgbClr val="000000"/>
              </a:solidFill>
              <a:latin typeface="Arial" charset="0"/>
              <a:ea typeface="ＭＳ Ｐゴシック" charset="0"/>
              <a:cs typeface="Arial" charset="0"/>
            </a:endParaRPr>
          </a:p>
          <a:p>
            <a:pPr marL="1073150" lvl="2"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11</a:t>
            </a:fld>
            <a:endParaRPr lang="fr-FR" sz="1200" dirty="0">
              <a:solidFill>
                <a:srgbClr val="045C75"/>
              </a:solidFill>
              <a:latin typeface="Helvetica" charset="0"/>
            </a:endParaRPr>
          </a:p>
        </p:txBody>
      </p:sp>
      <p:sp>
        <p:nvSpPr>
          <p:cNvPr id="6" name="Rectangle 4"/>
          <p:cNvSpPr txBox="1">
            <a:spLocks noChangeArrowheads="1"/>
          </p:cNvSpPr>
          <p:nvPr/>
        </p:nvSpPr>
        <p:spPr bwMode="auto">
          <a:xfrm>
            <a:off x="1187624" y="1124744"/>
            <a:ext cx="8064896"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75000"/>
              <a:buFont typeface="Wingdings" charset="0"/>
              <a:buChar char="n"/>
              <a:defRPr sz="20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9pPr>
          </a:lstStyle>
          <a:p>
            <a:pPr marL="0" indent="0">
              <a:buFont typeface="Wingdings" charset="0"/>
              <a:buNone/>
            </a:pPr>
            <a:endParaRPr lang="fr-FR" sz="1200" kern="1200" dirty="0" smtClean="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Experience </a:t>
            </a:r>
            <a:r>
              <a:rPr lang="en-US" dirty="0" smtClean="0">
                <a:solidFill>
                  <a:srgbClr val="000000"/>
                </a:solidFill>
                <a:latin typeface="Arial" charset="0"/>
                <a:ea typeface="ＭＳ Ｐゴシック" charset="0"/>
                <a:cs typeface="Arial" charset="0"/>
              </a:rPr>
              <a:t>showed </a:t>
            </a:r>
            <a:r>
              <a:rPr lang="en-US" dirty="0" smtClean="0">
                <a:solidFill>
                  <a:srgbClr val="000000"/>
                </a:solidFill>
                <a:latin typeface="Arial" charset="0"/>
                <a:ea typeface="ＭＳ Ｐゴシック" charset="0"/>
                <a:cs typeface="Arial" charset="0"/>
              </a:rPr>
              <a:t>that it is possible to develop practical radiological protection culture among </a:t>
            </a:r>
            <a:r>
              <a:rPr lang="en-US" dirty="0" smtClean="0">
                <a:solidFill>
                  <a:srgbClr val="000000"/>
                </a:solidFill>
                <a:latin typeface="Arial" charset="0"/>
                <a:ea typeface="ＭＳ Ｐゴシック" charset="0"/>
                <a:cs typeface="Arial" charset="0"/>
              </a:rPr>
              <a:t>primary and high </a:t>
            </a:r>
            <a:r>
              <a:rPr lang="en-US" dirty="0" smtClean="0">
                <a:solidFill>
                  <a:srgbClr val="000000"/>
                </a:solidFill>
                <a:latin typeface="Arial" charset="0"/>
                <a:ea typeface="ＭＳ Ｐゴシック" charset="0"/>
                <a:cs typeface="Arial" charset="0"/>
              </a:rPr>
              <a:t>school students but also to talk </a:t>
            </a:r>
            <a:r>
              <a:rPr lang="en-US" dirty="0" smtClean="0">
                <a:solidFill>
                  <a:srgbClr val="000000"/>
                </a:solidFill>
                <a:latin typeface="Arial" charset="0"/>
                <a:ea typeface="ＭＳ Ｐゴシック" charset="0"/>
                <a:cs typeface="Arial" charset="0"/>
              </a:rPr>
              <a:t>with small </a:t>
            </a:r>
            <a:r>
              <a:rPr lang="en-US" dirty="0" smtClean="0">
                <a:solidFill>
                  <a:srgbClr val="000000"/>
                </a:solidFill>
                <a:latin typeface="Arial" charset="0"/>
                <a:ea typeface="ＭＳ Ｐゴシック" charset="0"/>
                <a:cs typeface="Arial" charset="0"/>
              </a:rPr>
              <a:t>children in kindergartens</a:t>
            </a: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The approach implies cooperation of teachers with radiation protection experts, but also experts from health, agriculture, ...</a:t>
            </a: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The knowledge on radiation only make sense if students can connect it with the problems of the communities in which they live and also with stakeholders involved in rehabilitation</a:t>
            </a: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Experience has also shown the importance of sharing experience between pupils and students from different communities in order to put the respective situations into perspective </a:t>
            </a: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It also highlighted the vital role of working on memory for a generation that has not experienced the accident in order to engage in dialogue with parents and </a:t>
            </a:r>
            <a:r>
              <a:rPr lang="en-US" dirty="0" smtClean="0">
                <a:solidFill>
                  <a:srgbClr val="000000"/>
                </a:solidFill>
                <a:latin typeface="Arial" charset="0"/>
                <a:ea typeface="ＭＳ Ｐゴシック" charset="0"/>
                <a:cs typeface="Arial" charset="0"/>
              </a:rPr>
              <a:t>the family</a:t>
            </a:r>
            <a:endParaRPr lang="en-US"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764820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332656"/>
            <a:ext cx="8964488" cy="838200"/>
          </a:xfrm>
        </p:spPr>
        <p:txBody>
          <a:bodyPr/>
          <a:lstStyle/>
          <a:p>
            <a:pPr lvl="1" eaLnBrk="1" hangingPunct="1">
              <a:defRPr/>
            </a:pPr>
            <a:r>
              <a:rPr lang="en-GB" b="1" dirty="0" smtClean="0">
                <a:latin typeface="Arial"/>
                <a:cs typeface="Arial"/>
              </a:rPr>
              <a:t>The ‘Tell me Mr Cloud’ project </a:t>
            </a:r>
            <a:br>
              <a:rPr lang="en-GB" b="1" dirty="0" smtClean="0">
                <a:latin typeface="Arial"/>
                <a:cs typeface="Arial"/>
              </a:rPr>
            </a:br>
            <a:r>
              <a:rPr lang="en-GB" b="1" dirty="0" smtClean="0">
                <a:latin typeface="Arial"/>
                <a:cs typeface="Arial"/>
              </a:rPr>
              <a:t>within the CORE program  </a:t>
            </a:r>
            <a:endParaRPr lang="en-GB"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12</a:t>
            </a:fld>
            <a:endParaRPr lang="fr-FR" sz="1200" dirty="0">
              <a:solidFill>
                <a:srgbClr val="045C75"/>
              </a:solidFill>
              <a:latin typeface="Helvetica" charset="0"/>
            </a:endParaRPr>
          </a:p>
        </p:txBody>
      </p:sp>
      <p:pic>
        <p:nvPicPr>
          <p:cNvPr id="2" name="Image 1" descr="Sans titr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700808"/>
            <a:ext cx="3672408" cy="3816424"/>
          </a:xfrm>
          <a:prstGeom prst="rect">
            <a:avLst/>
          </a:prstGeom>
          <a:ln>
            <a:solidFill>
              <a:srgbClr val="000000"/>
            </a:solidFill>
          </a:ln>
        </p:spPr>
      </p:pic>
      <p:pic>
        <p:nvPicPr>
          <p:cNvPr id="3" name="Image 2" descr="Sans tit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700808"/>
            <a:ext cx="3830810" cy="3816424"/>
          </a:xfrm>
          <a:prstGeom prst="rect">
            <a:avLst/>
          </a:prstGeom>
          <a:ln>
            <a:solidFill>
              <a:schemeClr val="tx1"/>
            </a:solidFill>
          </a:ln>
        </p:spPr>
      </p:pic>
    </p:spTree>
    <p:extLst>
      <p:ext uri="{BB962C8B-B14F-4D97-AF65-F5344CB8AC3E}">
        <p14:creationId xmlns:p14="http://schemas.microsoft.com/office/powerpoint/2010/main" val="2302749802"/>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404664"/>
            <a:ext cx="9144000" cy="762000"/>
          </a:xfrm>
        </p:spPr>
        <p:txBody>
          <a:bodyPr>
            <a:normAutofit/>
          </a:bodyPr>
          <a:lstStyle/>
          <a:p>
            <a:pPr lvl="1" eaLnBrk="1" hangingPunct="1">
              <a:lnSpc>
                <a:spcPct val="80000"/>
              </a:lnSpc>
              <a:defRPr/>
            </a:pPr>
            <a:r>
              <a:rPr lang="en-CA" b="1" dirty="0" smtClean="0">
                <a:latin typeface="Arial"/>
                <a:cs typeface="Arial"/>
              </a:rPr>
              <a:t>The ‘High school </a:t>
            </a:r>
            <a:r>
              <a:rPr lang="en-CA" b="1" dirty="0">
                <a:latin typeface="Arial"/>
                <a:cs typeface="Arial"/>
              </a:rPr>
              <a:t>r</a:t>
            </a:r>
            <a:r>
              <a:rPr lang="en-CA" b="1" dirty="0" smtClean="0">
                <a:latin typeface="Arial"/>
                <a:cs typeface="Arial"/>
              </a:rPr>
              <a:t>adiological protection workshops”</a:t>
            </a:r>
            <a:endParaRPr lang="fr-FR" b="1" dirty="0">
              <a:latin typeface="Arial"/>
              <a:cs typeface="Arial"/>
            </a:endParaRPr>
          </a:p>
        </p:txBody>
      </p:sp>
      <p:sp>
        <p:nvSpPr>
          <p:cNvPr id="52228" name="Rectangle 4"/>
          <p:cNvSpPr>
            <a:spLocks noGrp="1" noChangeArrowheads="1"/>
          </p:cNvSpPr>
          <p:nvPr>
            <p:ph idx="1"/>
          </p:nvPr>
        </p:nvSpPr>
        <p:spPr>
          <a:xfrm>
            <a:off x="1475656" y="1340768"/>
            <a:ext cx="7499350" cy="5184576"/>
          </a:xfrm>
        </p:spPr>
        <p:txBody>
          <a:bodyPr/>
          <a:lstStyle/>
          <a:p>
            <a:pPr marL="273050" indent="-273050" eaLnBrk="1" hangingPunct="1">
              <a:spcAft>
                <a:spcPts val="1200"/>
              </a:spcAft>
              <a:buClr>
                <a:srgbClr val="083763"/>
              </a:buClr>
              <a:buSzPct val="95000"/>
              <a:buFont typeface="Wingdings 2" charset="0"/>
              <a:buChar char=""/>
            </a:pPr>
            <a:r>
              <a:rPr lang="en-GB" kern="1200" dirty="0" smtClean="0">
                <a:solidFill>
                  <a:srgbClr val="000000"/>
                </a:solidFill>
                <a:latin typeface="Arial" charset="0"/>
                <a:ea typeface="ＭＳ Ｐゴシック" charset="0"/>
                <a:cs typeface="Arial" charset="0"/>
              </a:rPr>
              <a:t>Initiated in 2008 by CEPN in cooperation with the French Institute for Radiological Protection and Nuclear Safety (IRSN), the Bois </a:t>
            </a:r>
            <a:r>
              <a:rPr lang="en-GB" kern="1200" dirty="0" err="1" smtClean="0">
                <a:solidFill>
                  <a:srgbClr val="000000"/>
                </a:solidFill>
                <a:latin typeface="Arial" charset="0"/>
                <a:ea typeface="ＭＳ Ｐゴシック" charset="0"/>
                <a:cs typeface="Arial" charset="0"/>
              </a:rPr>
              <a:t>d’Amour</a:t>
            </a:r>
            <a:r>
              <a:rPr lang="en-GB" kern="1200" dirty="0" smtClean="0">
                <a:solidFill>
                  <a:srgbClr val="000000"/>
                </a:solidFill>
                <a:latin typeface="Arial" charset="0"/>
                <a:ea typeface="ＭＳ Ｐゴシック" charset="0"/>
                <a:cs typeface="Arial" charset="0"/>
              </a:rPr>
              <a:t> high school in Poitiers, and the </a:t>
            </a:r>
            <a:r>
              <a:rPr lang="en-GB" dirty="0" smtClean="0">
                <a:solidFill>
                  <a:srgbClr val="000000"/>
                </a:solidFill>
                <a:latin typeface="Arial" charset="0"/>
                <a:ea typeface="ＭＳ Ｐゴシック" charset="0"/>
                <a:cs typeface="Arial" charset="0"/>
              </a:rPr>
              <a:t>Scientific, technical and industrial culture centre of Franche-Comté in </a:t>
            </a:r>
            <a:r>
              <a:rPr lang="en-GB" dirty="0" err="1" smtClean="0">
                <a:solidFill>
                  <a:srgbClr val="000000"/>
                </a:solidFill>
                <a:latin typeface="Arial" charset="0"/>
                <a:ea typeface="ＭＳ Ｐゴシック" charset="0"/>
                <a:cs typeface="Arial" charset="0"/>
              </a:rPr>
              <a:t>Montbéliard</a:t>
            </a:r>
            <a:r>
              <a:rPr lang="en-GB" dirty="0" smtClean="0">
                <a:solidFill>
                  <a:srgbClr val="000000"/>
                </a:solidFill>
                <a:latin typeface="Arial" charset="0"/>
                <a:ea typeface="ＭＳ Ｐゴシック" charset="0"/>
                <a:cs typeface="Arial" charset="0"/>
              </a:rPr>
              <a:t> in France on the basis of:</a:t>
            </a:r>
          </a:p>
          <a:p>
            <a:pPr marL="673100" lvl="1" indent="-273050" defTabSz="901700" eaLnBrk="1" hangingPunct="1">
              <a:spcAft>
                <a:spcPts val="1200"/>
              </a:spcAft>
              <a:buClr>
                <a:srgbClr val="083763"/>
              </a:buClr>
              <a:buSzPct val="95000"/>
              <a:buFont typeface="Wingdings 2" charset="0"/>
              <a:buChar char=""/>
            </a:pPr>
            <a:r>
              <a:rPr lang="en-GB" kern="1200" dirty="0" smtClean="0">
                <a:solidFill>
                  <a:srgbClr val="000000"/>
                </a:solidFill>
                <a:latin typeface="Arial" charset="0"/>
                <a:ea typeface="ＭＳ Ｐゴシック" charset="0"/>
                <a:cs typeface="Arial" charset="0"/>
              </a:rPr>
              <a:t>the Belarus experience, in particular the </a:t>
            </a:r>
            <a:r>
              <a:rPr lang="en-GB" b="1" kern="1200" dirty="0" smtClean="0">
                <a:solidFill>
                  <a:schemeClr val="tx2"/>
                </a:solidFill>
                <a:latin typeface="Arial" charset="0"/>
                <a:ea typeface="ＭＳ Ｐゴシック" charset="0"/>
                <a:cs typeface="Arial" charset="0"/>
              </a:rPr>
              <a:t>Belarus and </a:t>
            </a:r>
            <a:r>
              <a:rPr lang="en-GB" b="1" kern="1200" dirty="0" smtClean="0">
                <a:solidFill>
                  <a:srgbClr val="083763"/>
                </a:solidFill>
                <a:latin typeface="Arial" charset="0"/>
                <a:ea typeface="ＭＳ Ｐゴシック" charset="0"/>
                <a:cs typeface="Arial" charset="0"/>
              </a:rPr>
              <a:t>French exchange </a:t>
            </a:r>
            <a:r>
              <a:rPr lang="en-GB" kern="1200" dirty="0" smtClean="0">
                <a:latin typeface="Arial" charset="0"/>
                <a:ea typeface="ＭＳ Ｐゴシック" charset="0"/>
                <a:cs typeface="Arial" charset="0"/>
              </a:rPr>
              <a:t>of high school students </a:t>
            </a:r>
            <a:r>
              <a:rPr lang="en-GB" kern="1200" dirty="0" smtClean="0">
                <a:solidFill>
                  <a:srgbClr val="000000"/>
                </a:solidFill>
                <a:latin typeface="Arial" charset="0"/>
                <a:ea typeface="ＭＳ Ｐゴシック" charset="0"/>
                <a:cs typeface="Arial" charset="0"/>
              </a:rPr>
              <a:t>in spring 2005</a:t>
            </a:r>
          </a:p>
          <a:p>
            <a:pPr marL="673100" lvl="1" indent="-273050" eaLnBrk="1" hangingPunct="1">
              <a:spcAft>
                <a:spcPts val="1200"/>
              </a:spcAft>
              <a:buClr>
                <a:srgbClr val="083763"/>
              </a:buClr>
              <a:buSzPct val="95000"/>
              <a:buFont typeface="Wingdings 2" charset="0"/>
              <a:buChar char=""/>
            </a:pPr>
            <a:r>
              <a:rPr lang="en-GB" kern="1200" dirty="0" smtClean="0">
                <a:solidFill>
                  <a:srgbClr val="000000"/>
                </a:solidFill>
                <a:latin typeface="Arial" charset="0"/>
                <a:ea typeface="ＭＳ Ｐゴシック" charset="0"/>
                <a:cs typeface="Arial" charset="0"/>
              </a:rPr>
              <a:t>the </a:t>
            </a:r>
            <a:r>
              <a:rPr lang="en-GB" b="1" dirty="0" smtClean="0">
                <a:solidFill>
                  <a:srgbClr val="003366"/>
                </a:solidFill>
                <a:latin typeface="Arial"/>
                <a:cs typeface="Arial"/>
              </a:rPr>
              <a:t>« Did you say radiation protection? » exhibition </a:t>
            </a:r>
            <a:r>
              <a:rPr lang="en-GB" dirty="0" smtClean="0">
                <a:latin typeface="Arial"/>
                <a:cs typeface="Arial"/>
              </a:rPr>
              <a:t>inaugurated in October 2007 </a:t>
            </a:r>
          </a:p>
          <a:p>
            <a:pPr marL="273050" indent="-273050" eaLnBrk="1" hangingPunct="1">
              <a:spcAft>
                <a:spcPts val="1200"/>
              </a:spcAft>
              <a:buClr>
                <a:srgbClr val="083763"/>
              </a:buClr>
              <a:buSzPct val="95000"/>
              <a:buFont typeface="Wingdings 2" charset="0"/>
              <a:buChar char=""/>
            </a:pPr>
            <a:r>
              <a:rPr lang="en-GB" dirty="0" smtClean="0">
                <a:latin typeface="Arial"/>
                <a:cs typeface="Arial"/>
              </a:rPr>
              <a:t>Since their creation, the workshops have involved more than </a:t>
            </a:r>
            <a:r>
              <a:rPr lang="en-GB" b="1" dirty="0" smtClean="0">
                <a:solidFill>
                  <a:srgbClr val="003366"/>
                </a:solidFill>
                <a:latin typeface="Arial"/>
                <a:cs typeface="Arial"/>
              </a:rPr>
              <a:t>1,000 students and teachers from 30 different schools, </a:t>
            </a:r>
            <a:r>
              <a:rPr lang="en-GB" dirty="0" smtClean="0">
                <a:latin typeface="Arial"/>
                <a:cs typeface="Arial"/>
              </a:rPr>
              <a:t>respectively 17 French and 13 foreign schools: Belarus, Belgium Germany, Italy, Japan, Moldova, Morocco, Romania, Ukraine</a:t>
            </a:r>
          </a:p>
          <a:p>
            <a:pPr marL="273050" indent="-273050" eaLnBrk="1" hangingPunct="1">
              <a:spcAft>
                <a:spcPts val="1200"/>
              </a:spcAft>
              <a:buClr>
                <a:srgbClr val="083763"/>
              </a:buClr>
              <a:buSzPct val="95000"/>
              <a:buFont typeface="Wingdings 2" charset="0"/>
              <a:buChar char=""/>
            </a:pPr>
            <a:endParaRPr lang="fr-FR" dirty="0" smtClean="0">
              <a:latin typeface="Arial"/>
              <a:cs typeface="Arial"/>
            </a:endParaRPr>
          </a:p>
          <a:p>
            <a:pPr marL="0" indent="0">
              <a:buNone/>
            </a:pPr>
            <a:endParaRPr lang="fr-FR" sz="1200" kern="1200" dirty="0">
              <a:solidFill>
                <a:srgbClr val="000000"/>
              </a:solidFill>
              <a:latin typeface="Arial" charset="0"/>
              <a:ea typeface="ＭＳ Ｐゴシック" charset="0"/>
              <a:cs typeface="Arial" charset="0"/>
            </a:endParaRPr>
          </a:p>
          <a:p>
            <a:pPr marL="0" indent="0">
              <a:buNone/>
            </a:pPr>
            <a:endParaRPr lang="en-GB" sz="1200" kern="1200" dirty="0" smtClean="0">
              <a:solidFill>
                <a:srgbClr val="000000"/>
              </a:solidFill>
              <a:latin typeface="Arial" charset="0"/>
              <a:ea typeface="ＭＳ Ｐゴシック" charset="0"/>
              <a:cs typeface="Arial" charset="0"/>
            </a:endParaRPr>
          </a:p>
          <a:p>
            <a:pPr marL="1073150" lvl="2"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13</a:t>
            </a:fld>
            <a:endParaRPr lang="fr-FR" sz="1200" dirty="0">
              <a:solidFill>
                <a:srgbClr val="045C75"/>
              </a:solidFill>
              <a:latin typeface="Helvetica" charset="0"/>
            </a:endParaRPr>
          </a:p>
        </p:txBody>
      </p:sp>
    </p:spTree>
    <p:extLst>
      <p:ext uri="{BB962C8B-B14F-4D97-AF65-F5344CB8AC3E}">
        <p14:creationId xmlns:p14="http://schemas.microsoft.com/office/powerpoint/2010/main" val="76162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332656"/>
            <a:ext cx="8964488" cy="762000"/>
          </a:xfrm>
        </p:spPr>
        <p:txBody>
          <a:bodyPr>
            <a:noAutofit/>
          </a:bodyPr>
          <a:lstStyle/>
          <a:p>
            <a:pPr lvl="1" eaLnBrk="1" hangingPunct="1">
              <a:defRPr/>
            </a:pPr>
            <a:r>
              <a:rPr lang="en-CA" b="1" dirty="0" smtClean="0">
                <a:latin typeface="Arial"/>
                <a:cs typeface="Arial"/>
              </a:rPr>
              <a:t>The </a:t>
            </a:r>
            <a:r>
              <a:rPr lang="en-CA" b="1" dirty="0">
                <a:latin typeface="Arial"/>
                <a:cs typeface="Arial"/>
              </a:rPr>
              <a:t>French and Belarus exchange </a:t>
            </a:r>
            <a:r>
              <a:rPr lang="en-CA" b="1" dirty="0" smtClean="0">
                <a:latin typeface="Arial"/>
                <a:cs typeface="Arial"/>
              </a:rPr>
              <a:t>between </a:t>
            </a:r>
            <a:br>
              <a:rPr lang="en-CA" b="1" dirty="0" smtClean="0">
                <a:latin typeface="Arial"/>
                <a:cs typeface="Arial"/>
              </a:rPr>
            </a:br>
            <a:r>
              <a:rPr lang="en-CA" b="1" dirty="0" smtClean="0">
                <a:latin typeface="Arial"/>
                <a:cs typeface="Arial"/>
              </a:rPr>
              <a:t>high schools</a:t>
            </a:r>
            <a:endParaRPr lang="fr-FR" b="1" dirty="0">
              <a:latin typeface="Arial"/>
              <a:cs typeface="Arial"/>
            </a:endParaRPr>
          </a:p>
        </p:txBody>
      </p:sp>
      <p:sp>
        <p:nvSpPr>
          <p:cNvPr id="52228" name="Rectangle 4"/>
          <p:cNvSpPr>
            <a:spLocks noGrp="1" noChangeArrowheads="1"/>
          </p:cNvSpPr>
          <p:nvPr>
            <p:ph idx="1"/>
          </p:nvPr>
        </p:nvSpPr>
        <p:spPr>
          <a:xfrm>
            <a:off x="1475656" y="1340768"/>
            <a:ext cx="7499350" cy="5184576"/>
          </a:xfrm>
        </p:spPr>
        <p:txBody>
          <a:bodyPr/>
          <a:lstStyle/>
          <a:p>
            <a:pPr marL="273050" indent="-273050" eaLnBrk="1" hangingPunct="1">
              <a:spcAft>
                <a:spcPts val="1200"/>
              </a:spcAft>
              <a:buClr>
                <a:srgbClr val="083763"/>
              </a:buClr>
              <a:buSzPct val="95000"/>
              <a:buFont typeface="Wingdings 2" charset="0"/>
              <a:buChar char=""/>
            </a:pPr>
            <a:r>
              <a:rPr lang="en-GB" dirty="0" smtClean="0">
                <a:latin typeface="Arial"/>
                <a:cs typeface="Arial"/>
              </a:rPr>
              <a:t>17 Belarus students with 4 teachers spent a week in Poitiers, France in March 2005</a:t>
            </a:r>
          </a:p>
          <a:p>
            <a:pPr marL="673100" lvl="1" indent="-273050" eaLnBrk="1" hangingPunct="1">
              <a:spcAft>
                <a:spcPts val="1200"/>
              </a:spcAft>
              <a:buClr>
                <a:srgbClr val="083763"/>
              </a:buClr>
              <a:buSzPct val="95000"/>
              <a:buFont typeface="Wingdings 2" charset="0"/>
              <a:buChar char=""/>
            </a:pPr>
            <a:r>
              <a:rPr lang="en-GB" dirty="0" smtClean="0">
                <a:latin typeface="Arial"/>
                <a:cs typeface="Arial"/>
              </a:rPr>
              <a:t>They presented the situation in the contaminated areas they were living in to the French students and teachers as well as the students’ families </a:t>
            </a:r>
          </a:p>
          <a:p>
            <a:pPr marL="273050" lvl="1" indent="-273050" eaLnBrk="1" hangingPunct="1">
              <a:spcAft>
                <a:spcPts val="1200"/>
              </a:spcAft>
              <a:buClr>
                <a:srgbClr val="083763"/>
              </a:buClr>
              <a:buSzPct val="95000"/>
              <a:buFont typeface="Wingdings 2" charset="0"/>
              <a:buChar char=""/>
            </a:pPr>
            <a:r>
              <a:rPr lang="en-GB" dirty="0" smtClean="0">
                <a:latin typeface="Arial"/>
                <a:cs typeface="Arial"/>
              </a:rPr>
              <a:t>17 French students with 4 teachers spent a week in the </a:t>
            </a:r>
            <a:r>
              <a:rPr lang="en-GB" dirty="0" err="1" smtClean="0">
                <a:latin typeface="Arial"/>
                <a:cs typeface="Arial"/>
              </a:rPr>
              <a:t>Stolyn</a:t>
            </a:r>
            <a:r>
              <a:rPr lang="en-GB" dirty="0" smtClean="0">
                <a:latin typeface="Arial"/>
                <a:cs typeface="Arial"/>
              </a:rPr>
              <a:t> district, Belarus in April 2005</a:t>
            </a:r>
          </a:p>
          <a:p>
            <a:pPr marL="673100" lvl="1" indent="-273050" eaLnBrk="1" hangingPunct="1">
              <a:spcAft>
                <a:spcPts val="1200"/>
              </a:spcAft>
              <a:buClr>
                <a:srgbClr val="083763"/>
              </a:buClr>
              <a:buSzPct val="95000"/>
              <a:buFont typeface="Wingdings 2" charset="0"/>
              <a:buChar char=""/>
            </a:pPr>
            <a:r>
              <a:rPr lang="en-GB" dirty="0" smtClean="0">
                <a:latin typeface="Arial"/>
                <a:cs typeface="Arial"/>
              </a:rPr>
              <a:t>Preparatory works of students and meeting to inform families before leaving France </a:t>
            </a:r>
          </a:p>
          <a:p>
            <a:pPr marL="673100" lvl="1" indent="-273050" eaLnBrk="1" hangingPunct="1">
              <a:spcAft>
                <a:spcPts val="1200"/>
              </a:spcAft>
              <a:buClr>
                <a:srgbClr val="083763"/>
              </a:buClr>
              <a:buSzPct val="95000"/>
              <a:buFont typeface="Wingdings 2" charset="0"/>
              <a:buChar char=""/>
            </a:pPr>
            <a:r>
              <a:rPr lang="en-GB" dirty="0" smtClean="0">
                <a:latin typeface="Arial"/>
                <a:cs typeface="Arial"/>
              </a:rPr>
              <a:t>First visit of foreign high school students in the contaminated areas of Belarus 19 years after the Chernobyl accident</a:t>
            </a:r>
          </a:p>
          <a:p>
            <a:pPr marL="673100" lvl="1" indent="-273050" eaLnBrk="1" hangingPunct="1">
              <a:spcAft>
                <a:spcPts val="1200"/>
              </a:spcAft>
              <a:buClr>
                <a:srgbClr val="083763"/>
              </a:buClr>
              <a:buSzPct val="95000"/>
              <a:buFont typeface="Wingdings 2" charset="0"/>
              <a:buChar char=""/>
            </a:pPr>
            <a:endParaRPr lang="fr-FR" dirty="0" smtClean="0">
              <a:latin typeface="Arial"/>
              <a:cs typeface="Arial"/>
            </a:endParaRPr>
          </a:p>
          <a:p>
            <a:pPr marL="273050" indent="-273050" eaLnBrk="1" hangingPunct="1">
              <a:spcAft>
                <a:spcPts val="1200"/>
              </a:spcAft>
              <a:buClr>
                <a:srgbClr val="083763"/>
              </a:buClr>
              <a:buSzPct val="95000"/>
              <a:buFont typeface="Wingdings 2" charset="0"/>
              <a:buChar char=""/>
            </a:pPr>
            <a:endParaRPr lang="fr-FR" dirty="0">
              <a:latin typeface="Arial"/>
              <a:cs typeface="Arial"/>
            </a:endParaRPr>
          </a:p>
          <a:p>
            <a:pPr marL="273050" indent="-273050" eaLnBrk="1" hangingPunct="1">
              <a:spcAft>
                <a:spcPts val="1200"/>
              </a:spcAft>
              <a:buClr>
                <a:srgbClr val="083763"/>
              </a:buClr>
              <a:buSzPct val="95000"/>
              <a:buFont typeface="Wingdings 2" charset="0"/>
              <a:buChar char=""/>
            </a:pPr>
            <a:endParaRPr lang="fr-FR" dirty="0" smtClean="0">
              <a:latin typeface="Arial"/>
              <a:cs typeface="Arial"/>
            </a:endParaRPr>
          </a:p>
          <a:p>
            <a:pPr marL="0" indent="0">
              <a:buNone/>
            </a:pPr>
            <a:endParaRPr lang="fr-FR" sz="1200" kern="1200" dirty="0">
              <a:solidFill>
                <a:srgbClr val="000000"/>
              </a:solidFill>
              <a:latin typeface="Arial" charset="0"/>
              <a:ea typeface="ＭＳ Ｐゴシック" charset="0"/>
              <a:cs typeface="Arial" charset="0"/>
            </a:endParaRPr>
          </a:p>
          <a:p>
            <a:pPr marL="0" indent="0">
              <a:buNone/>
            </a:pPr>
            <a:endParaRPr lang="en-GB" sz="1200" kern="1200" dirty="0" smtClean="0">
              <a:solidFill>
                <a:srgbClr val="000000"/>
              </a:solidFill>
              <a:latin typeface="Arial" charset="0"/>
              <a:ea typeface="ＭＳ Ｐゴシック" charset="0"/>
              <a:cs typeface="Arial" charset="0"/>
            </a:endParaRPr>
          </a:p>
          <a:p>
            <a:pPr marL="1073150" lvl="2"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14</a:t>
            </a:fld>
            <a:endParaRPr lang="fr-FR" sz="1200" dirty="0">
              <a:solidFill>
                <a:srgbClr val="045C75"/>
              </a:solidFill>
              <a:latin typeface="Helvetica" charset="0"/>
            </a:endParaRPr>
          </a:p>
        </p:txBody>
      </p:sp>
    </p:spTree>
    <p:extLst>
      <p:ext uri="{BB962C8B-B14F-4D97-AF65-F5344CB8AC3E}">
        <p14:creationId xmlns:p14="http://schemas.microsoft.com/office/powerpoint/2010/main" val="4223873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a:xfrm>
            <a:off x="34435" y="404664"/>
            <a:ext cx="8964488" cy="762000"/>
          </a:xfrm>
        </p:spPr>
        <p:txBody>
          <a:bodyPr>
            <a:normAutofit/>
          </a:bodyPr>
          <a:lstStyle/>
          <a:p>
            <a:pPr lvl="1" eaLnBrk="1" hangingPunct="1">
              <a:lnSpc>
                <a:spcPct val="80000"/>
              </a:lnSpc>
              <a:defRPr/>
            </a:pPr>
            <a:r>
              <a:rPr lang="fr-FR" b="1" dirty="0" smtClean="0">
                <a:latin typeface="Arial"/>
                <a:cs typeface="Arial"/>
              </a:rPr>
              <a:t>The Belarus and French </a:t>
            </a:r>
            <a:r>
              <a:rPr lang="fr-FR" b="1" dirty="0" err="1" smtClean="0">
                <a:latin typeface="Arial"/>
                <a:cs typeface="Arial"/>
              </a:rPr>
              <a:t>high</a:t>
            </a:r>
            <a:r>
              <a:rPr lang="fr-FR" b="1" dirty="0" smtClean="0">
                <a:latin typeface="Arial"/>
                <a:cs typeface="Arial"/>
              </a:rPr>
              <a:t> </a:t>
            </a:r>
            <a:r>
              <a:rPr lang="fr-FR" b="1" dirty="0" err="1" smtClean="0">
                <a:latin typeface="Arial"/>
                <a:cs typeface="Arial"/>
              </a:rPr>
              <a:t>school</a:t>
            </a:r>
            <a:r>
              <a:rPr lang="fr-FR" b="1" dirty="0" smtClean="0">
                <a:latin typeface="Arial"/>
                <a:cs typeface="Arial"/>
              </a:rPr>
              <a:t> </a:t>
            </a:r>
            <a:r>
              <a:rPr lang="fr-FR" b="1" dirty="0" err="1" smtClean="0">
                <a:latin typeface="Arial"/>
                <a:cs typeface="Arial"/>
              </a:rPr>
              <a:t>students</a:t>
            </a:r>
            <a:endParaRPr lang="fr-FR" b="1" dirty="0">
              <a:latin typeface="Arial"/>
              <a:cs typeface="Arial"/>
            </a:endParaRPr>
          </a:p>
        </p:txBody>
      </p:sp>
      <p:sp>
        <p:nvSpPr>
          <p:cNvPr id="7"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15</a:t>
            </a:fld>
            <a:endParaRPr lang="fr-FR" sz="1200" dirty="0">
              <a:solidFill>
                <a:srgbClr val="045C75"/>
              </a:solidFill>
              <a:latin typeface="Helvetica" charset="0"/>
            </a:endParaRPr>
          </a:p>
        </p:txBody>
      </p:sp>
      <p:pic>
        <p:nvPicPr>
          <p:cNvPr id="2" name="Image 1" descr="Sans tit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412776"/>
            <a:ext cx="6225091" cy="4680520"/>
          </a:xfrm>
          <a:prstGeom prst="rect">
            <a:avLst/>
          </a:prstGeom>
        </p:spPr>
      </p:pic>
    </p:spTree>
    <p:extLst>
      <p:ext uri="{BB962C8B-B14F-4D97-AF65-F5344CB8AC3E}">
        <p14:creationId xmlns:p14="http://schemas.microsoft.com/office/powerpoint/2010/main" val="343379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экскурсия беларусь 1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412776"/>
            <a:ext cx="6408712" cy="481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6" name="Rectangle 3"/>
          <p:cNvSpPr>
            <a:spLocks noGrp="1" noChangeArrowheads="1"/>
          </p:cNvSpPr>
          <p:nvPr>
            <p:ph type="title"/>
          </p:nvPr>
        </p:nvSpPr>
        <p:spPr>
          <a:xfrm>
            <a:off x="22288" y="404664"/>
            <a:ext cx="8964488" cy="762000"/>
          </a:xfrm>
        </p:spPr>
        <p:txBody>
          <a:bodyPr>
            <a:normAutofit/>
          </a:bodyPr>
          <a:lstStyle/>
          <a:p>
            <a:pPr lvl="1" eaLnBrk="1" hangingPunct="1">
              <a:lnSpc>
                <a:spcPct val="80000"/>
              </a:lnSpc>
              <a:defRPr/>
            </a:pPr>
            <a:r>
              <a:rPr lang="fr-FR" b="1" dirty="0" err="1" smtClean="0">
                <a:latin typeface="Arial"/>
                <a:cs typeface="Arial"/>
              </a:rPr>
              <a:t>Presentation</a:t>
            </a:r>
            <a:r>
              <a:rPr lang="fr-FR" b="1" dirty="0" smtClean="0">
                <a:latin typeface="Arial"/>
                <a:cs typeface="Arial"/>
              </a:rPr>
              <a:t> of the </a:t>
            </a:r>
            <a:r>
              <a:rPr lang="fr-FR" b="1" dirty="0" err="1" smtClean="0">
                <a:latin typeface="Arial"/>
                <a:cs typeface="Arial"/>
              </a:rPr>
              <a:t>works</a:t>
            </a:r>
            <a:r>
              <a:rPr lang="fr-FR" b="1" dirty="0" smtClean="0">
                <a:latin typeface="Arial"/>
                <a:cs typeface="Arial"/>
              </a:rPr>
              <a:t> of </a:t>
            </a:r>
            <a:r>
              <a:rPr lang="fr-FR" b="1" dirty="0" err="1" smtClean="0">
                <a:latin typeface="Arial"/>
                <a:cs typeface="Arial"/>
              </a:rPr>
              <a:t>students</a:t>
            </a:r>
            <a:endParaRPr lang="fr-FR" b="1" dirty="0">
              <a:latin typeface="Arial"/>
              <a:cs typeface="Arial"/>
            </a:endParaRPr>
          </a:p>
        </p:txBody>
      </p:sp>
      <p:sp>
        <p:nvSpPr>
          <p:cNvPr id="7"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16</a:t>
            </a:fld>
            <a:endParaRPr lang="fr-FR" sz="1200" dirty="0">
              <a:solidFill>
                <a:srgbClr val="045C75"/>
              </a:solidFill>
              <a:latin typeface="Helvetica" charset="0"/>
            </a:endParaRPr>
          </a:p>
        </p:txBody>
      </p:sp>
    </p:spTree>
    <p:extLst>
      <p:ext uri="{BB962C8B-B14F-4D97-AF65-F5344CB8AC3E}">
        <p14:creationId xmlns:p14="http://schemas.microsoft.com/office/powerpoint/2010/main" val="3965592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332656"/>
            <a:ext cx="7358063" cy="838200"/>
          </a:xfrm>
        </p:spPr>
        <p:txBody>
          <a:bodyPr/>
          <a:lstStyle/>
          <a:p>
            <a:r>
              <a:rPr lang="fr-FR" b="1" dirty="0" smtClean="0"/>
              <a:t>Sharing information </a:t>
            </a:r>
            <a:r>
              <a:rPr lang="fr-FR" b="1" dirty="0" err="1" smtClean="0"/>
              <a:t>between</a:t>
            </a:r>
            <a:r>
              <a:rPr lang="fr-FR" b="1" dirty="0" smtClean="0"/>
              <a:t> </a:t>
            </a:r>
            <a:r>
              <a:rPr lang="fr-FR" b="1" dirty="0" err="1" smtClean="0"/>
              <a:t>students</a:t>
            </a:r>
            <a:r>
              <a:rPr lang="fr-FR" b="1" dirty="0" smtClean="0"/>
              <a:t>  </a:t>
            </a:r>
            <a:endParaRPr lang="fr-FR" b="1" dirty="0"/>
          </a:p>
        </p:txBody>
      </p:sp>
      <p:pic>
        <p:nvPicPr>
          <p:cNvPr id="5" name="Picture 4" descr="Terebezhov expositio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28800"/>
            <a:ext cx="6120679" cy="432856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17</a:t>
            </a:fld>
            <a:endParaRPr lang="fr-FR" sz="1200" dirty="0">
              <a:solidFill>
                <a:srgbClr val="045C75"/>
              </a:solidFill>
              <a:latin typeface="Helvetica" charset="0"/>
            </a:endParaRPr>
          </a:p>
        </p:txBody>
      </p:sp>
    </p:spTree>
    <p:extLst>
      <p:ext uri="{BB962C8B-B14F-4D97-AF65-F5344CB8AC3E}">
        <p14:creationId xmlns:p14="http://schemas.microsoft.com/office/powerpoint/2010/main" val="346756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a:xfrm>
            <a:off x="22288" y="404664"/>
            <a:ext cx="8964488" cy="762000"/>
          </a:xfrm>
        </p:spPr>
        <p:txBody>
          <a:bodyPr>
            <a:normAutofit/>
          </a:bodyPr>
          <a:lstStyle/>
          <a:p>
            <a:pPr lvl="1" eaLnBrk="1" hangingPunct="1">
              <a:lnSpc>
                <a:spcPct val="80000"/>
              </a:lnSpc>
              <a:defRPr/>
            </a:pPr>
            <a:r>
              <a:rPr lang="fr-FR" b="1" dirty="0" err="1" smtClean="0">
                <a:latin typeface="Arial"/>
                <a:cs typeface="Arial"/>
              </a:rPr>
              <a:t>Measurement</a:t>
            </a:r>
            <a:r>
              <a:rPr lang="fr-FR" b="1" dirty="0" smtClean="0">
                <a:latin typeface="Arial"/>
                <a:cs typeface="Arial"/>
              </a:rPr>
              <a:t> of a </a:t>
            </a:r>
            <a:r>
              <a:rPr lang="fr-FR" b="1" dirty="0" err="1" smtClean="0">
                <a:latin typeface="Arial"/>
                <a:cs typeface="Arial"/>
              </a:rPr>
              <a:t>milk</a:t>
            </a:r>
            <a:r>
              <a:rPr lang="fr-FR" b="1" dirty="0" smtClean="0">
                <a:latin typeface="Arial"/>
                <a:cs typeface="Arial"/>
              </a:rPr>
              <a:t> </a:t>
            </a:r>
            <a:r>
              <a:rPr lang="fr-FR" b="1" dirty="0" err="1" smtClean="0">
                <a:latin typeface="Arial"/>
                <a:cs typeface="Arial"/>
              </a:rPr>
              <a:t>sample</a:t>
            </a:r>
            <a:r>
              <a:rPr lang="fr-FR" b="1" dirty="0" smtClean="0">
                <a:latin typeface="Arial"/>
                <a:cs typeface="Arial"/>
              </a:rPr>
              <a:t> </a:t>
            </a:r>
            <a:endParaRPr lang="fr-FR" b="1" dirty="0">
              <a:latin typeface="Arial"/>
              <a:cs typeface="Arial"/>
            </a:endParaRPr>
          </a:p>
        </p:txBody>
      </p:sp>
      <p:sp>
        <p:nvSpPr>
          <p:cNvPr id="7"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18</a:t>
            </a:fld>
            <a:endParaRPr lang="fr-FR" sz="1200" dirty="0">
              <a:solidFill>
                <a:srgbClr val="045C75"/>
              </a:solidFill>
              <a:latin typeface="Helvetica" charset="0"/>
            </a:endParaRPr>
          </a:p>
        </p:txBody>
      </p:sp>
      <p:pic>
        <p:nvPicPr>
          <p:cNvPr id="3" name="Image 2" descr="Sans titr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412776"/>
            <a:ext cx="6119027" cy="4621818"/>
          </a:xfrm>
          <a:prstGeom prst="rect">
            <a:avLst/>
          </a:prstGeom>
        </p:spPr>
      </p:pic>
    </p:spTree>
    <p:extLst>
      <p:ext uri="{BB962C8B-B14F-4D97-AF65-F5344CB8AC3E}">
        <p14:creationId xmlns:p14="http://schemas.microsoft.com/office/powerpoint/2010/main" val="81103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1774318" y="260648"/>
            <a:ext cx="7358063" cy="838200"/>
          </a:xfrm>
        </p:spPr>
        <p:txBody>
          <a:bodyPr/>
          <a:lstStyle/>
          <a:p>
            <a:pPr eaLnBrk="1" hangingPunct="1"/>
            <a:r>
              <a:rPr lang="fr-FR" b="1" dirty="0" err="1" smtClean="0">
                <a:latin typeface="Helvetica" charset="0"/>
                <a:ea typeface="ＭＳ Ｐゴシック" charset="0"/>
                <a:cs typeface="ＭＳ Ｐゴシック" charset="0"/>
              </a:rPr>
              <a:t>What</a:t>
            </a:r>
            <a:r>
              <a:rPr lang="fr-FR" b="1" dirty="0" smtClean="0">
                <a:latin typeface="Helvetica" charset="0"/>
                <a:ea typeface="ＭＳ Ｐゴシック" charset="0"/>
                <a:cs typeface="ＭＳ Ｐゴシック" charset="0"/>
              </a:rPr>
              <a:t> </a:t>
            </a:r>
            <a:r>
              <a:rPr lang="fr-FR" b="1" dirty="0" err="1" smtClean="0">
                <a:latin typeface="Helvetica" charset="0"/>
                <a:ea typeface="ＭＳ Ｐゴシック" charset="0"/>
                <a:cs typeface="ＭＳ Ｐゴシック" charset="0"/>
              </a:rPr>
              <a:t>is</a:t>
            </a:r>
            <a:r>
              <a:rPr lang="fr-FR" b="1" dirty="0" smtClean="0">
                <a:latin typeface="Helvetica" charset="0"/>
                <a:ea typeface="ＭＳ Ｐゴシック" charset="0"/>
                <a:cs typeface="ＭＳ Ｐゴシック" charset="0"/>
              </a:rPr>
              <a:t> </a:t>
            </a:r>
            <a:r>
              <a:rPr lang="fr-FR" b="1" dirty="0" err="1" smtClean="0">
                <a:latin typeface="Helvetica" charset="0"/>
                <a:ea typeface="ＭＳ Ｐゴシック" charset="0"/>
                <a:cs typeface="ＭＳ Ｐゴシック" charset="0"/>
              </a:rPr>
              <a:t>practical</a:t>
            </a:r>
            <a:r>
              <a:rPr lang="fr-FR" b="1" dirty="0" smtClean="0">
                <a:latin typeface="Helvetica" charset="0"/>
                <a:ea typeface="ＭＳ Ｐゴシック" charset="0"/>
                <a:cs typeface="ＭＳ Ｐゴシック" charset="0"/>
              </a:rPr>
              <a:t> </a:t>
            </a:r>
            <a:r>
              <a:rPr lang="fr-FR" b="1" dirty="0" err="1" smtClean="0">
                <a:latin typeface="Helvetica" charset="0"/>
                <a:ea typeface="ＭＳ Ｐゴシック" charset="0"/>
                <a:cs typeface="ＭＳ Ｐゴシック" charset="0"/>
              </a:rPr>
              <a:t>radiological</a:t>
            </a:r>
            <a:r>
              <a:rPr lang="fr-FR" b="1" dirty="0" smtClean="0">
                <a:latin typeface="Helvetica" charset="0"/>
                <a:ea typeface="ＭＳ Ｐゴシック" charset="0"/>
                <a:cs typeface="ＭＳ Ｐゴシック" charset="0"/>
              </a:rPr>
              <a:t> protection culture? </a:t>
            </a:r>
            <a:endParaRPr lang="fr-FR" b="1" dirty="0">
              <a:latin typeface="Helvetica" charset="0"/>
              <a:ea typeface="ＭＳ Ｐゴシック" charset="0"/>
              <a:cs typeface="ＭＳ Ｐゴシック" charset="0"/>
            </a:endParaRPr>
          </a:p>
        </p:txBody>
      </p:sp>
      <p:sp>
        <p:nvSpPr>
          <p:cNvPr id="24579" name="Rectangle 4"/>
          <p:cNvSpPr>
            <a:spLocks noGrp="1" noChangeArrowheads="1"/>
          </p:cNvSpPr>
          <p:nvPr>
            <p:ph idx="1"/>
          </p:nvPr>
        </p:nvSpPr>
        <p:spPr>
          <a:xfrm>
            <a:off x="1547664" y="1484784"/>
            <a:ext cx="7128792" cy="4608512"/>
          </a:xfrm>
        </p:spPr>
        <p:txBody>
          <a:bodyPr/>
          <a:lstStyle/>
          <a:p>
            <a:pPr marL="273050"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It allows to answer questions about:</a:t>
            </a:r>
          </a:p>
          <a:p>
            <a:pPr marL="673100" lvl="2" indent="-273050" eaLnBrk="1" hangingPunct="1">
              <a:spcAft>
                <a:spcPts val="1200"/>
              </a:spcAft>
              <a:buClr>
                <a:srgbClr val="083763"/>
              </a:buClr>
              <a:buSzPct val="95000"/>
              <a:buFont typeface="Wingdings 2" charset="0"/>
              <a:buChar char=""/>
            </a:pPr>
            <a:r>
              <a:rPr lang="en-GB" kern="1200" dirty="0" smtClean="0">
                <a:latin typeface="Arial" charset="0"/>
                <a:ea typeface="ＭＳ Ｐゴシック" charset="0"/>
                <a:cs typeface="Arial" charset="0"/>
              </a:rPr>
              <a:t>where</a:t>
            </a:r>
            <a:r>
              <a:rPr lang="en-GB" kern="1200" dirty="0">
                <a:latin typeface="Arial" charset="0"/>
                <a:ea typeface="ＭＳ Ｐゴシック" charset="0"/>
                <a:cs typeface="Arial" charset="0"/>
              </a:rPr>
              <a:t>, when and how we are exposed to radiation </a:t>
            </a:r>
          </a:p>
          <a:p>
            <a:pPr marL="673100" lvl="2"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when is it worth </a:t>
            </a:r>
            <a:r>
              <a:rPr lang="en-GB" kern="1200" dirty="0" smtClean="0">
                <a:latin typeface="Arial" charset="0"/>
                <a:ea typeface="ＭＳ Ｐゴシック" charset="0"/>
                <a:cs typeface="Arial" charset="0"/>
              </a:rPr>
              <a:t>to </a:t>
            </a:r>
            <a:r>
              <a:rPr lang="en-GB" kern="1200" dirty="0">
                <a:latin typeface="Arial" charset="0"/>
                <a:ea typeface="ＭＳ Ｐゴシック" charset="0"/>
                <a:cs typeface="Arial" charset="0"/>
              </a:rPr>
              <a:t>protect </a:t>
            </a:r>
            <a:r>
              <a:rPr lang="en-GB" kern="1200" dirty="0" smtClean="0">
                <a:latin typeface="Arial" charset="0"/>
                <a:ea typeface="ＭＳ Ｐゴシック" charset="0"/>
                <a:cs typeface="Arial" charset="0"/>
              </a:rPr>
              <a:t>ourselves</a:t>
            </a:r>
            <a:endParaRPr lang="en-GB" kern="1200" dirty="0">
              <a:latin typeface="Arial" charset="0"/>
              <a:ea typeface="ＭＳ Ｐゴシック" charset="0"/>
              <a:cs typeface="Arial" charset="0"/>
            </a:endParaRPr>
          </a:p>
          <a:p>
            <a:pPr marL="673100" lvl="2"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and </a:t>
            </a:r>
            <a:r>
              <a:rPr lang="en-GB" kern="1200" dirty="0" smtClean="0">
                <a:latin typeface="Arial" charset="0"/>
                <a:ea typeface="ＭＳ Ｐゴシック" charset="0"/>
                <a:cs typeface="Arial" charset="0"/>
              </a:rPr>
              <a:t>what we </a:t>
            </a:r>
            <a:r>
              <a:rPr lang="en-GB" kern="1200" dirty="0">
                <a:latin typeface="Arial" charset="0"/>
                <a:ea typeface="ＭＳ Ｐゴシック" charset="0"/>
                <a:cs typeface="Arial" charset="0"/>
              </a:rPr>
              <a:t>must </a:t>
            </a:r>
            <a:r>
              <a:rPr lang="en-GB" kern="1200" dirty="0" smtClean="0">
                <a:latin typeface="Arial" charset="0"/>
                <a:ea typeface="ＭＳ Ｐゴシック" charset="0"/>
                <a:cs typeface="Arial" charset="0"/>
              </a:rPr>
              <a:t>do to protect us </a:t>
            </a:r>
          </a:p>
          <a:p>
            <a:pPr marL="273050" lvl="1" indent="-273050" eaLnBrk="1" hangingPunct="1">
              <a:spcAft>
                <a:spcPts val="1200"/>
              </a:spcAft>
              <a:buClr>
                <a:srgbClr val="083763"/>
              </a:buClr>
              <a:buSzPct val="95000"/>
              <a:buFont typeface="Wingdings 2" charset="0"/>
              <a:buChar char=""/>
            </a:pPr>
            <a:r>
              <a:rPr lang="en-GB" kern="1200" dirty="0" smtClean="0">
                <a:latin typeface="Arial" charset="0"/>
                <a:ea typeface="ＭＳ Ｐゴシック" charset="0"/>
                <a:cs typeface="Arial" charset="0"/>
              </a:rPr>
              <a:t>One </a:t>
            </a:r>
            <a:r>
              <a:rPr lang="en-GB" kern="1200" dirty="0">
                <a:latin typeface="Arial" charset="0"/>
                <a:ea typeface="ＭＳ Ｐゴシック" charset="0"/>
                <a:cs typeface="Arial" charset="0"/>
              </a:rPr>
              <a:t>possible definition:</a:t>
            </a:r>
          </a:p>
          <a:p>
            <a:pPr marL="0" indent="0" algn="ctr" eaLnBrk="1" hangingPunct="1">
              <a:spcAft>
                <a:spcPts val="1200"/>
              </a:spcAft>
              <a:buClr>
                <a:srgbClr val="083763"/>
              </a:buClr>
              <a:buSzPct val="95000"/>
              <a:buNone/>
            </a:pPr>
            <a:r>
              <a:rPr lang="en-GB" kern="1200" dirty="0" smtClean="0">
                <a:latin typeface="Arial" charset="0"/>
                <a:ea typeface="ＭＳ Ｐゴシック" charset="0"/>
                <a:cs typeface="Arial" charset="0"/>
              </a:rPr>
              <a:t>	</a:t>
            </a:r>
            <a:r>
              <a:rPr lang="en-GB" b="1" kern="1200" dirty="0" smtClean="0">
                <a:solidFill>
                  <a:schemeClr val="tx2"/>
                </a:solidFill>
                <a:latin typeface="Arial" charset="0"/>
                <a:ea typeface="ＭＳ Ｐゴシック" charset="0"/>
                <a:cs typeface="Arial" charset="0"/>
              </a:rPr>
              <a:t>The </a:t>
            </a:r>
            <a:r>
              <a:rPr lang="en-GB" b="1" kern="1200" dirty="0">
                <a:solidFill>
                  <a:schemeClr val="tx2"/>
                </a:solidFill>
                <a:latin typeface="Arial" charset="0"/>
                <a:ea typeface="ＭＳ Ｐゴシック" charset="0"/>
                <a:cs typeface="Arial" charset="0"/>
              </a:rPr>
              <a:t>set of knowledge and skills enabling citizens 	</a:t>
            </a:r>
            <a:r>
              <a:rPr lang="en-GB" b="1" kern="1200" dirty="0" smtClean="0">
                <a:solidFill>
                  <a:schemeClr val="tx2"/>
                </a:solidFill>
                <a:latin typeface="Arial" charset="0"/>
                <a:ea typeface="ＭＳ Ｐゴシック" charset="0"/>
                <a:cs typeface="Arial" charset="0"/>
              </a:rPr>
              <a:t>to </a:t>
            </a:r>
            <a:r>
              <a:rPr lang="en-GB" b="1" kern="1200" dirty="0">
                <a:solidFill>
                  <a:schemeClr val="tx2"/>
                </a:solidFill>
                <a:latin typeface="Arial" charset="0"/>
                <a:ea typeface="ＭＳ Ｐゴシック" charset="0"/>
                <a:cs typeface="Arial" charset="0"/>
              </a:rPr>
              <a:t>make </a:t>
            </a:r>
            <a:r>
              <a:rPr lang="en-GB" b="1" kern="1200" dirty="0" smtClean="0">
                <a:solidFill>
                  <a:schemeClr val="tx2"/>
                </a:solidFill>
                <a:latin typeface="Arial" charset="0"/>
                <a:ea typeface="ＭＳ Ｐゴシック" charset="0"/>
                <a:cs typeface="Arial" charset="0"/>
              </a:rPr>
              <a:t>choices </a:t>
            </a:r>
            <a:r>
              <a:rPr lang="en-GB" b="1" kern="1200" dirty="0">
                <a:solidFill>
                  <a:schemeClr val="tx2"/>
                </a:solidFill>
                <a:latin typeface="Arial" charset="0"/>
                <a:ea typeface="ＭＳ Ｐゴシック" charset="0"/>
                <a:cs typeface="Arial" charset="0"/>
              </a:rPr>
              <a:t>and behave wisely in </a:t>
            </a:r>
            <a:r>
              <a:rPr lang="en-GB" b="1" kern="1200" dirty="0" smtClean="0">
                <a:solidFill>
                  <a:schemeClr val="tx2"/>
                </a:solidFill>
                <a:latin typeface="Arial" charset="0"/>
                <a:ea typeface="ＭＳ Ｐゴシック" charset="0"/>
                <a:cs typeface="Arial" charset="0"/>
              </a:rPr>
              <a:t>daily situations 	involving ionizing radiation </a:t>
            </a:r>
            <a:endParaRPr lang="en-GB" b="1" kern="1200" dirty="0">
              <a:solidFill>
                <a:schemeClr val="tx2"/>
              </a:solidFill>
              <a:latin typeface="Arial" charset="0"/>
              <a:ea typeface="ＭＳ Ｐゴシック" charset="0"/>
              <a:cs typeface="Arial" charset="0"/>
            </a:endParaRPr>
          </a:p>
          <a:p>
            <a:pPr eaLnBrk="1" hangingPunct="1">
              <a:spcAft>
                <a:spcPts val="3000"/>
              </a:spcAft>
            </a:pPr>
            <a:endParaRPr lang="en-GB" dirty="0">
              <a:solidFill>
                <a:srgbClr val="800000"/>
              </a:solidFill>
              <a:latin typeface="Helvetica" charset="0"/>
              <a:ea typeface="ＭＳ Ｐゴシック" charset="0"/>
              <a:cs typeface="ＭＳ Ｐゴシック" charset="0"/>
            </a:endParaRPr>
          </a:p>
          <a:p>
            <a:pPr eaLnBrk="1" hangingPunct="1"/>
            <a:endParaRPr lang="en-GB" sz="2000" dirty="0">
              <a:latin typeface="Helvetica" charset="0"/>
              <a:ea typeface="ＭＳ Ｐゴシック" charset="0"/>
              <a:cs typeface="ＭＳ Ｐゴシック" charset="0"/>
            </a:endParaRPr>
          </a:p>
          <a:p>
            <a:pPr eaLnBrk="1" hangingPunct="1"/>
            <a:endParaRPr lang="en-GB" sz="2000" dirty="0">
              <a:latin typeface="Helvetica" charset="0"/>
              <a:ea typeface="ＭＳ Ｐゴシック" charset="0"/>
              <a:cs typeface="ＭＳ Ｐゴシック" charset="0"/>
            </a:endParaRPr>
          </a:p>
          <a:p>
            <a:pPr eaLnBrk="1" hangingPunct="1"/>
            <a:endParaRPr lang="en-US" sz="2000" dirty="0">
              <a:latin typeface="Helvetica" charset="0"/>
              <a:ea typeface="ＭＳ Ｐゴシック" charset="0"/>
              <a:cs typeface="ＭＳ Ｐゴシック" charset="0"/>
            </a:endParaRPr>
          </a:p>
          <a:p>
            <a:pPr>
              <a:buFont typeface="Wingdings" charset="0"/>
              <a:buChar char="•"/>
            </a:pPr>
            <a:endParaRPr lang="en-GB" sz="2000" dirty="0">
              <a:latin typeface="Helvetica" charset="0"/>
              <a:ea typeface="ＭＳ Ｐゴシック" charset="0"/>
              <a:cs typeface="ＭＳ Ｐゴシック" charset="0"/>
            </a:endParaRPr>
          </a:p>
          <a:p>
            <a:pPr eaLnBrk="1" hangingPunct="1"/>
            <a:endParaRPr lang="en-US" sz="2000" dirty="0">
              <a:latin typeface="Helvetica" charset="0"/>
              <a:ea typeface="ＭＳ Ｐゴシック" charset="0"/>
              <a:cs typeface="ＭＳ Ｐゴシック" charset="0"/>
            </a:endParaRPr>
          </a:p>
          <a:p>
            <a:pPr eaLnBrk="1" hangingPunct="1"/>
            <a:endParaRPr lang="en-US" sz="800" dirty="0">
              <a:latin typeface="Helvetica" charset="0"/>
              <a:ea typeface="ＭＳ Ｐゴシック" charset="0"/>
              <a:cs typeface="ＭＳ Ｐゴシック" charset="0"/>
            </a:endParaRPr>
          </a:p>
          <a:p>
            <a:pPr eaLnBrk="1" hangingPunct="1">
              <a:buFont typeface="Wingdings" charset="0"/>
              <a:buNone/>
            </a:pPr>
            <a:endParaRPr lang="en-US" sz="900" dirty="0">
              <a:latin typeface="Helvetica" charset="0"/>
              <a:ea typeface="ＭＳ Ｐゴシック" charset="0"/>
              <a:cs typeface="ＭＳ Ｐゴシック" charset="0"/>
            </a:endParaRPr>
          </a:p>
          <a:p>
            <a:pPr eaLnBrk="1" hangingPunct="1"/>
            <a:endParaRPr lang="fr-FR" sz="700" dirty="0">
              <a:latin typeface="Helvetica" charset="0"/>
              <a:ea typeface="ＭＳ Ｐゴシック" charset="0"/>
              <a:cs typeface="ＭＳ Ｐゴシック"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a:t>
            </a:fld>
            <a:endParaRPr lang="fr-FR" sz="1200" dirty="0">
              <a:solidFill>
                <a:srgbClr val="045C75"/>
              </a:solidFill>
              <a:latin typeface="Helvetica" charset="0"/>
            </a:endParaRPr>
          </a:p>
        </p:txBody>
      </p:sp>
    </p:spTree>
    <p:extLst>
      <p:ext uri="{BB962C8B-B14F-4D97-AF65-F5344CB8AC3E}">
        <p14:creationId xmlns:p14="http://schemas.microsoft.com/office/powerpoint/2010/main" val="31613741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a:xfrm>
            <a:off x="22288" y="404664"/>
            <a:ext cx="8964488" cy="762000"/>
          </a:xfrm>
        </p:spPr>
        <p:txBody>
          <a:bodyPr>
            <a:normAutofit/>
          </a:bodyPr>
          <a:lstStyle/>
          <a:p>
            <a:pPr lvl="1" eaLnBrk="1" hangingPunct="1">
              <a:lnSpc>
                <a:spcPct val="80000"/>
              </a:lnSpc>
              <a:defRPr/>
            </a:pPr>
            <a:r>
              <a:rPr lang="fr-FR" b="1" dirty="0" err="1" smtClean="0">
                <a:latin typeface="Arial"/>
                <a:cs typeface="Arial"/>
              </a:rPr>
              <a:t>Visit</a:t>
            </a:r>
            <a:r>
              <a:rPr lang="fr-FR" b="1" dirty="0" smtClean="0">
                <a:latin typeface="Arial"/>
                <a:cs typeface="Arial"/>
              </a:rPr>
              <a:t> of the </a:t>
            </a:r>
            <a:r>
              <a:rPr lang="fr-FR" b="1" dirty="0" err="1" smtClean="0">
                <a:latin typeface="Arial"/>
                <a:cs typeface="Arial"/>
              </a:rPr>
              <a:t>Stolyn</a:t>
            </a:r>
            <a:r>
              <a:rPr lang="fr-FR" b="1" dirty="0" smtClean="0">
                <a:latin typeface="Arial"/>
                <a:cs typeface="Arial"/>
              </a:rPr>
              <a:t> </a:t>
            </a:r>
            <a:r>
              <a:rPr lang="fr-FR" b="1" dirty="0" err="1" smtClean="0">
                <a:latin typeface="Arial"/>
                <a:cs typeface="Arial"/>
              </a:rPr>
              <a:t>hospital</a:t>
            </a:r>
            <a:r>
              <a:rPr lang="fr-FR" b="1" dirty="0" smtClean="0">
                <a:latin typeface="Arial"/>
                <a:cs typeface="Arial"/>
              </a:rPr>
              <a:t> </a:t>
            </a:r>
            <a:endParaRPr lang="fr-FR" b="1" dirty="0">
              <a:latin typeface="Arial"/>
              <a:cs typeface="Arial"/>
            </a:endParaRPr>
          </a:p>
        </p:txBody>
      </p:sp>
      <p:sp>
        <p:nvSpPr>
          <p:cNvPr id="7"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19</a:t>
            </a:fld>
            <a:endParaRPr lang="fr-FR" sz="1200" dirty="0">
              <a:solidFill>
                <a:srgbClr val="045C75"/>
              </a:solidFill>
              <a:latin typeface="Helvetica" charset="0"/>
            </a:endParaRPr>
          </a:p>
        </p:txBody>
      </p:sp>
      <p:pic>
        <p:nvPicPr>
          <p:cNvPr id="2" name="Image 1" descr="Photo 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84712" y="231712"/>
            <a:ext cx="5336389" cy="7554501"/>
          </a:xfrm>
          <a:prstGeom prst="rect">
            <a:avLst/>
          </a:prstGeom>
        </p:spPr>
      </p:pic>
    </p:spTree>
    <p:extLst>
      <p:ext uri="{BB962C8B-B14F-4D97-AF65-F5344CB8AC3E}">
        <p14:creationId xmlns:p14="http://schemas.microsoft.com/office/powerpoint/2010/main" val="1271503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228600"/>
            <a:ext cx="9036496" cy="762000"/>
          </a:xfrm>
        </p:spPr>
        <p:txBody>
          <a:bodyPr>
            <a:noAutofit/>
          </a:bodyPr>
          <a:lstStyle/>
          <a:p>
            <a:pPr lvl="1" eaLnBrk="1" hangingPunct="1">
              <a:defRPr/>
            </a:pPr>
            <a:r>
              <a:rPr lang="fr-FR" b="1" dirty="0" smtClean="0">
                <a:latin typeface="Arial"/>
                <a:cs typeface="Arial"/>
              </a:rPr>
              <a:t>The « </a:t>
            </a:r>
            <a:r>
              <a:rPr lang="fr-FR" b="1" dirty="0" err="1" smtClean="0">
                <a:latin typeface="Arial"/>
                <a:cs typeface="Arial"/>
              </a:rPr>
              <a:t>Did</a:t>
            </a:r>
            <a:r>
              <a:rPr lang="fr-FR" b="1" dirty="0" smtClean="0">
                <a:latin typeface="Arial"/>
                <a:cs typeface="Arial"/>
              </a:rPr>
              <a:t> </a:t>
            </a:r>
            <a:r>
              <a:rPr lang="fr-FR" b="1" dirty="0" err="1" smtClean="0">
                <a:latin typeface="Arial"/>
                <a:cs typeface="Arial"/>
              </a:rPr>
              <a:t>you</a:t>
            </a:r>
            <a:r>
              <a:rPr lang="fr-FR" b="1" dirty="0" smtClean="0">
                <a:latin typeface="Arial"/>
                <a:cs typeface="Arial"/>
              </a:rPr>
              <a:t> </a:t>
            </a:r>
            <a:r>
              <a:rPr lang="fr-FR" b="1" dirty="0" err="1" smtClean="0">
                <a:latin typeface="Arial"/>
                <a:cs typeface="Arial"/>
              </a:rPr>
              <a:t>say</a:t>
            </a:r>
            <a:r>
              <a:rPr lang="fr-FR" b="1" dirty="0" smtClean="0">
                <a:latin typeface="Arial"/>
                <a:cs typeface="Arial"/>
              </a:rPr>
              <a:t> </a:t>
            </a:r>
            <a:r>
              <a:rPr lang="fr-FR" b="1" dirty="0">
                <a:latin typeface="Arial"/>
                <a:cs typeface="Arial"/>
              </a:rPr>
              <a:t>R</a:t>
            </a:r>
            <a:r>
              <a:rPr lang="fr-FR" b="1" dirty="0" smtClean="0">
                <a:latin typeface="Arial"/>
                <a:cs typeface="Arial"/>
              </a:rPr>
              <a:t>adiation Protection? » </a:t>
            </a:r>
            <a:br>
              <a:rPr lang="fr-FR" b="1" dirty="0" smtClean="0">
                <a:latin typeface="Arial"/>
                <a:cs typeface="Arial"/>
              </a:rPr>
            </a:br>
            <a:r>
              <a:rPr lang="fr-FR" b="1" dirty="0">
                <a:latin typeface="Arial"/>
                <a:cs typeface="Arial"/>
              </a:rPr>
              <a:t>e</a:t>
            </a:r>
            <a:r>
              <a:rPr lang="fr-FR" b="1" dirty="0" smtClean="0">
                <a:latin typeface="Arial"/>
                <a:cs typeface="Arial"/>
              </a:rPr>
              <a:t>xhibition in  </a:t>
            </a:r>
            <a:r>
              <a:rPr lang="fr-FR" b="1" dirty="0" err="1" smtClean="0">
                <a:latin typeface="Arial"/>
                <a:cs typeface="Arial"/>
              </a:rPr>
              <a:t>November</a:t>
            </a:r>
            <a:r>
              <a:rPr lang="fr-FR" b="1" dirty="0" smtClean="0">
                <a:latin typeface="Arial"/>
                <a:cs typeface="Arial"/>
              </a:rPr>
              <a:t> 2007  </a:t>
            </a:r>
            <a:endParaRPr lang="fr-FR" b="1" dirty="0">
              <a:latin typeface="Arial"/>
              <a:cs typeface="Arial"/>
            </a:endParaRPr>
          </a:p>
        </p:txBody>
      </p:sp>
      <p:sp>
        <p:nvSpPr>
          <p:cNvPr id="52228" name="Rectangle 4"/>
          <p:cNvSpPr>
            <a:spLocks noGrp="1" noChangeArrowheads="1"/>
          </p:cNvSpPr>
          <p:nvPr>
            <p:ph idx="1"/>
          </p:nvPr>
        </p:nvSpPr>
        <p:spPr>
          <a:xfrm>
            <a:off x="1331640" y="1484784"/>
            <a:ext cx="7499350" cy="4724400"/>
          </a:xfrm>
        </p:spPr>
        <p:txBody>
          <a:bodyPr/>
          <a:lstStyle/>
          <a:p>
            <a:pPr marL="800100" lvl="2" indent="0" eaLnBrk="1" hangingPunct="1">
              <a:spcAft>
                <a:spcPts val="1200"/>
              </a:spcAft>
              <a:buClr>
                <a:srgbClr val="083763"/>
              </a:buClr>
              <a:buSzPct val="95000"/>
              <a:buNone/>
            </a:pPr>
            <a:endParaRPr lang="en-GB" kern="1200" dirty="0" smtClean="0">
              <a:solidFill>
                <a:srgbClr val="000000"/>
              </a:solidFill>
              <a:latin typeface="Arial" charset="0"/>
              <a:ea typeface="ＭＳ Ｐゴシック" charset="0"/>
              <a:cs typeface="Arial" charset="0"/>
            </a:endParaRPr>
          </a:p>
          <a:p>
            <a:pPr marL="800100" lvl="2" indent="0" eaLnBrk="1" hangingPunct="1">
              <a:spcAft>
                <a:spcPts val="1200"/>
              </a:spcAft>
              <a:buClr>
                <a:srgbClr val="083763"/>
              </a:buClr>
              <a:buSzPct val="95000"/>
              <a:buNone/>
            </a:pPr>
            <a:endParaRPr lang="en-GB" kern="1200"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20</a:t>
            </a:fld>
            <a:endParaRPr lang="fr-FR" sz="1200" dirty="0">
              <a:solidFill>
                <a:srgbClr val="045C75"/>
              </a:solidFill>
              <a:latin typeface="Helvetica" charset="0"/>
            </a:endParaRPr>
          </a:p>
        </p:txBody>
      </p:sp>
      <p:sp>
        <p:nvSpPr>
          <p:cNvPr id="7" name="Rectangle 4"/>
          <p:cNvSpPr txBox="1">
            <a:spLocks noChangeArrowheads="1"/>
          </p:cNvSpPr>
          <p:nvPr/>
        </p:nvSpPr>
        <p:spPr bwMode="auto">
          <a:xfrm>
            <a:off x="1691680" y="1412776"/>
            <a:ext cx="702761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75000"/>
              <a:buFont typeface="Wingdings" charset="0"/>
              <a:buChar char="n"/>
              <a:defRPr sz="20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9pPr>
          </a:lstStyle>
          <a:p>
            <a:pPr marL="273050" indent="-273050" eaLnBrk="1" hangingPunct="1">
              <a:spcAft>
                <a:spcPts val="1200"/>
              </a:spcAft>
              <a:buClr>
                <a:srgbClr val="083763"/>
              </a:buClr>
              <a:buSzPct val="95000"/>
              <a:buFont typeface="Wingdings 2" charset="0"/>
              <a:buChar char=""/>
            </a:pPr>
            <a:r>
              <a:rPr lang="en-US" dirty="0">
                <a:solidFill>
                  <a:srgbClr val="000000"/>
                </a:solidFill>
                <a:latin typeface="Arial" charset="0"/>
                <a:ea typeface="ＭＳ Ｐゴシック" charset="0"/>
                <a:cs typeface="Arial" charset="0"/>
              </a:rPr>
              <a:t>Produced by the </a:t>
            </a:r>
            <a:r>
              <a:rPr lang="en-GB" dirty="0">
                <a:solidFill>
                  <a:srgbClr val="000000"/>
                </a:solidFill>
                <a:latin typeface="Arial" charset="0"/>
                <a:ea typeface="ＭＳ Ｐゴシック" charset="0"/>
                <a:cs typeface="Arial" charset="0"/>
              </a:rPr>
              <a:t>Scientific, technical and industrial culture centre of Franche-</a:t>
            </a:r>
            <a:r>
              <a:rPr lang="en-GB" dirty="0" smtClean="0">
                <a:solidFill>
                  <a:srgbClr val="000000"/>
                </a:solidFill>
                <a:latin typeface="Arial" charset="0"/>
                <a:ea typeface="ＭＳ Ｐゴシック" charset="0"/>
                <a:cs typeface="Arial" charset="0"/>
              </a:rPr>
              <a:t>Comté with the support of IRSN, France</a:t>
            </a:r>
            <a:endParaRPr lang="en-GB"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r>
              <a:rPr lang="en-GB" dirty="0" smtClean="0">
                <a:solidFill>
                  <a:srgbClr val="000000"/>
                </a:solidFill>
                <a:latin typeface="Arial" charset="0"/>
                <a:ea typeface="ＭＳ Ｐゴシック" charset="0"/>
                <a:cs typeface="Arial" charset="0"/>
              </a:rPr>
              <a:t>Targeting particularly primary and high school students </a:t>
            </a:r>
          </a:p>
          <a:p>
            <a:pPr marL="273050" indent="-273050" eaLnBrk="1" hangingPunct="1">
              <a:spcAft>
                <a:spcPts val="1200"/>
              </a:spcAft>
              <a:buClr>
                <a:srgbClr val="083763"/>
              </a:buClr>
              <a:buSzPct val="95000"/>
              <a:buFont typeface="Wingdings 2" charset="0"/>
              <a:buChar char=""/>
            </a:pPr>
            <a:r>
              <a:rPr lang="en-US" kern="1200" dirty="0" smtClean="0">
                <a:solidFill>
                  <a:srgbClr val="000000"/>
                </a:solidFill>
                <a:latin typeface="Arial" charset="0"/>
                <a:ea typeface="ＭＳ Ｐゴシック" charset="0"/>
                <a:cs typeface="Arial" charset="0"/>
              </a:rPr>
              <a:t>With the cooperation of the Curie Museum – Paris and the </a:t>
            </a:r>
            <a:r>
              <a:rPr lang="en-US" kern="1200" dirty="0" err="1" smtClean="0">
                <a:solidFill>
                  <a:srgbClr val="000000"/>
                </a:solidFill>
                <a:latin typeface="Arial" charset="0"/>
                <a:ea typeface="ＭＳ Ｐゴシック" charset="0"/>
                <a:cs typeface="Arial" charset="0"/>
              </a:rPr>
              <a:t>Röntgen</a:t>
            </a:r>
            <a:r>
              <a:rPr lang="en-US" kern="1200" dirty="0" smtClean="0">
                <a:solidFill>
                  <a:srgbClr val="000000"/>
                </a:solidFill>
                <a:latin typeface="Arial" charset="0"/>
                <a:ea typeface="ＭＳ Ｐゴシック" charset="0"/>
                <a:cs typeface="Arial" charset="0"/>
              </a:rPr>
              <a:t> Museum, Remscheid, Germany </a:t>
            </a: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Ten </a:t>
            </a:r>
            <a:r>
              <a:rPr lang="en-US" dirty="0">
                <a:solidFill>
                  <a:srgbClr val="000000"/>
                </a:solidFill>
                <a:latin typeface="Arial" charset="0"/>
                <a:ea typeface="ＭＳ Ｐゴシック" charset="0"/>
                <a:cs typeface="Arial" charset="0"/>
              </a:rPr>
              <a:t>works of art </a:t>
            </a:r>
            <a:r>
              <a:rPr lang="en-US" dirty="0" smtClean="0">
                <a:solidFill>
                  <a:srgbClr val="000000"/>
                </a:solidFill>
                <a:latin typeface="Arial" charset="0"/>
                <a:ea typeface="ＭＳ Ｐゴシック" charset="0"/>
                <a:cs typeface="Arial" charset="0"/>
              </a:rPr>
              <a:t>and ten </a:t>
            </a:r>
            <a:r>
              <a:rPr lang="en-US" dirty="0">
                <a:solidFill>
                  <a:srgbClr val="000000"/>
                </a:solidFill>
                <a:latin typeface="Arial" charset="0"/>
                <a:ea typeface="ＭＳ Ｐゴシック" charset="0"/>
                <a:cs typeface="Arial" charset="0"/>
              </a:rPr>
              <a:t>video </a:t>
            </a:r>
            <a:r>
              <a:rPr lang="en-US" dirty="0" smtClean="0">
                <a:solidFill>
                  <a:srgbClr val="000000"/>
                </a:solidFill>
                <a:latin typeface="Arial" charset="0"/>
                <a:ea typeface="ＭＳ Ｐゴシック" charset="0"/>
                <a:cs typeface="Arial" charset="0"/>
              </a:rPr>
              <a:t>films</a:t>
            </a:r>
            <a:endParaRPr lang="en-US"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r>
              <a:rPr lang="en-US" dirty="0">
                <a:solidFill>
                  <a:srgbClr val="000000"/>
                </a:solidFill>
                <a:latin typeface="Arial" charset="0"/>
                <a:ea typeface="ＭＳ Ｐゴシック" charset="0"/>
                <a:cs typeface="Arial" charset="0"/>
              </a:rPr>
              <a:t>A catalogue </a:t>
            </a:r>
            <a:r>
              <a:rPr lang="en-US" dirty="0" smtClean="0">
                <a:solidFill>
                  <a:srgbClr val="000000"/>
                </a:solidFill>
                <a:latin typeface="Arial" charset="0"/>
                <a:ea typeface="ＭＳ Ｐゴシック" charset="0"/>
                <a:cs typeface="Arial" charset="0"/>
              </a:rPr>
              <a:t>on the history of X-ray, radioactivity and radiological protection </a:t>
            </a:r>
          </a:p>
          <a:p>
            <a:pPr marL="273050" indent="-273050" eaLnBrk="1" hangingPunct="1">
              <a:spcAft>
                <a:spcPts val="1200"/>
              </a:spcAft>
              <a:buClr>
                <a:srgbClr val="083763"/>
              </a:buClr>
              <a:buSzPct val="95000"/>
              <a:buFont typeface="Wingdings 2" charset="0"/>
              <a:buChar char=""/>
            </a:pPr>
            <a:r>
              <a:rPr lang="en-US" dirty="0" smtClean="0">
                <a:solidFill>
                  <a:srgbClr val="000000"/>
                </a:solidFill>
                <a:latin typeface="Arial" charset="0"/>
                <a:ea typeface="ＭＳ Ｐゴシック" charset="0"/>
                <a:cs typeface="Arial" charset="0"/>
              </a:rPr>
              <a:t>Presented in France, Argentina, Switzerland, Finland </a:t>
            </a:r>
          </a:p>
          <a:p>
            <a:pPr marL="273050" indent="-273050" eaLnBrk="1" hangingPunct="1">
              <a:spcAft>
                <a:spcPts val="1200"/>
              </a:spcAft>
              <a:buClr>
                <a:srgbClr val="083763"/>
              </a:buClr>
              <a:buSzPct val="95000"/>
              <a:buFont typeface="Wingdings 2" charset="0"/>
              <a:buChar char=""/>
            </a:pPr>
            <a:endParaRPr lang="en-US" dirty="0" smtClean="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US"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3161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228600"/>
            <a:ext cx="9036496" cy="762000"/>
          </a:xfrm>
        </p:spPr>
        <p:txBody>
          <a:bodyPr>
            <a:noAutofit/>
          </a:bodyPr>
          <a:lstStyle/>
          <a:p>
            <a:pPr lvl="1" eaLnBrk="1" hangingPunct="1">
              <a:defRPr/>
            </a:pPr>
            <a:r>
              <a:rPr lang="fr-FR" b="1" dirty="0" smtClean="0">
                <a:latin typeface="Arial"/>
                <a:cs typeface="Arial"/>
              </a:rPr>
              <a:t>Posters of </a:t>
            </a:r>
            <a:r>
              <a:rPr lang="fr-FR" b="1" dirty="0">
                <a:latin typeface="Arial"/>
                <a:cs typeface="Arial"/>
              </a:rPr>
              <a:t>t</a:t>
            </a:r>
            <a:r>
              <a:rPr lang="fr-FR" b="1" dirty="0" smtClean="0">
                <a:latin typeface="Arial"/>
                <a:cs typeface="Arial"/>
              </a:rPr>
              <a:t>he </a:t>
            </a:r>
            <a:br>
              <a:rPr lang="fr-FR" b="1" dirty="0" smtClean="0">
                <a:latin typeface="Arial"/>
                <a:cs typeface="Arial"/>
              </a:rPr>
            </a:br>
            <a:r>
              <a:rPr lang="fr-FR" b="1" dirty="0" smtClean="0">
                <a:latin typeface="Arial"/>
                <a:cs typeface="Arial"/>
              </a:rPr>
              <a:t>« </a:t>
            </a:r>
            <a:r>
              <a:rPr lang="fr-FR" b="1" dirty="0" err="1" smtClean="0">
                <a:latin typeface="Arial"/>
                <a:cs typeface="Arial"/>
              </a:rPr>
              <a:t>Did</a:t>
            </a:r>
            <a:r>
              <a:rPr lang="fr-FR" b="1" dirty="0" smtClean="0">
                <a:latin typeface="Arial"/>
                <a:cs typeface="Arial"/>
              </a:rPr>
              <a:t> </a:t>
            </a:r>
            <a:r>
              <a:rPr lang="fr-FR" b="1" dirty="0" err="1" smtClean="0">
                <a:latin typeface="Arial"/>
                <a:cs typeface="Arial"/>
              </a:rPr>
              <a:t>you</a:t>
            </a:r>
            <a:r>
              <a:rPr lang="fr-FR" b="1" dirty="0" smtClean="0">
                <a:latin typeface="Arial"/>
                <a:cs typeface="Arial"/>
              </a:rPr>
              <a:t> </a:t>
            </a:r>
            <a:r>
              <a:rPr lang="fr-FR" b="1" dirty="0" err="1" smtClean="0">
                <a:latin typeface="Arial"/>
                <a:cs typeface="Arial"/>
              </a:rPr>
              <a:t>say</a:t>
            </a:r>
            <a:r>
              <a:rPr lang="fr-FR" b="1" dirty="0" smtClean="0">
                <a:latin typeface="Arial"/>
                <a:cs typeface="Arial"/>
              </a:rPr>
              <a:t> Radiation Protection? » exhibition</a:t>
            </a:r>
            <a:endParaRPr lang="fr-FR" b="1" dirty="0">
              <a:latin typeface="Arial"/>
              <a:cs typeface="Arial"/>
            </a:endParaRPr>
          </a:p>
        </p:txBody>
      </p:sp>
      <p:sp>
        <p:nvSpPr>
          <p:cNvPr id="52228" name="Rectangle 4"/>
          <p:cNvSpPr>
            <a:spLocks noGrp="1" noChangeArrowheads="1"/>
          </p:cNvSpPr>
          <p:nvPr>
            <p:ph idx="1"/>
          </p:nvPr>
        </p:nvSpPr>
        <p:spPr>
          <a:xfrm>
            <a:off x="1331640" y="1484784"/>
            <a:ext cx="7499350" cy="4724400"/>
          </a:xfrm>
        </p:spPr>
        <p:txBody>
          <a:bodyPr/>
          <a:lstStyle/>
          <a:p>
            <a:pPr marL="1073150" lvl="2"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21</a:t>
            </a:fld>
            <a:endParaRPr lang="fr-FR" sz="1200" dirty="0">
              <a:solidFill>
                <a:srgbClr val="045C75"/>
              </a:solidFill>
              <a:latin typeface="Helvetica" charset="0"/>
            </a:endParaRPr>
          </a:p>
        </p:txBody>
      </p:sp>
      <p:pic>
        <p:nvPicPr>
          <p:cNvPr id="4" name="Image 3" descr="PLAQUETTEanglaise fini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412776"/>
            <a:ext cx="3451274" cy="4896544"/>
          </a:xfrm>
          <a:prstGeom prst="rect">
            <a:avLst/>
          </a:prstGeom>
          <a:ln>
            <a:solidFill>
              <a:schemeClr val="tx1"/>
            </a:solidFill>
          </a:ln>
        </p:spPr>
      </p:pic>
      <p:pic>
        <p:nvPicPr>
          <p:cNvPr id="6" name="Image 5" descr="Affiche Helsink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412776"/>
            <a:ext cx="3394635" cy="4896544"/>
          </a:xfrm>
          <a:prstGeom prst="rect">
            <a:avLst/>
          </a:prstGeom>
          <a:ln>
            <a:solidFill>
              <a:srgbClr val="000000"/>
            </a:solidFill>
          </a:ln>
        </p:spPr>
      </p:pic>
    </p:spTree>
    <p:extLst>
      <p:ext uri="{BB962C8B-B14F-4D97-AF65-F5344CB8AC3E}">
        <p14:creationId xmlns:p14="http://schemas.microsoft.com/office/powerpoint/2010/main" val="391764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xfrm>
            <a:off x="0" y="332656"/>
            <a:ext cx="8892480" cy="762000"/>
          </a:xfrm>
        </p:spPr>
        <p:txBody>
          <a:bodyPr>
            <a:normAutofit/>
          </a:bodyPr>
          <a:lstStyle/>
          <a:p>
            <a:pPr lvl="1" eaLnBrk="1" hangingPunct="1">
              <a:lnSpc>
                <a:spcPct val="80000"/>
              </a:lnSpc>
              <a:defRPr/>
            </a:pPr>
            <a:r>
              <a:rPr lang="en-CA" b="1" dirty="0" smtClean="0">
                <a:latin typeface="Arial"/>
                <a:cs typeface="Arial"/>
              </a:rPr>
              <a:t>Objectives and organisation of the workshops</a:t>
            </a:r>
            <a:endParaRPr lang="fr-FR" b="1" dirty="0">
              <a:latin typeface="Arial"/>
              <a:cs typeface="Arial"/>
            </a:endParaRPr>
          </a:p>
        </p:txBody>
      </p:sp>
      <p:sp>
        <p:nvSpPr>
          <p:cNvPr id="52228" name="Rectangle 4"/>
          <p:cNvSpPr>
            <a:spLocks noGrp="1" noChangeArrowheads="1"/>
          </p:cNvSpPr>
          <p:nvPr>
            <p:ph idx="1"/>
          </p:nvPr>
        </p:nvSpPr>
        <p:spPr>
          <a:xfrm>
            <a:off x="1403648" y="1340768"/>
            <a:ext cx="7632848" cy="5400600"/>
          </a:xfrm>
        </p:spPr>
        <p:txBody>
          <a:bodyPr/>
          <a:lstStyle/>
          <a:p>
            <a:pPr marL="273050" lvl="2" indent="-273050" eaLnBrk="1" hangingPunct="1">
              <a:spcAft>
                <a:spcPts val="1200"/>
              </a:spcAft>
              <a:buClr>
                <a:srgbClr val="083763"/>
              </a:buClr>
              <a:buSzPct val="95000"/>
              <a:buFont typeface="Wingdings 2" charset="0"/>
              <a:buChar char=""/>
            </a:pPr>
            <a:r>
              <a:rPr lang="en-GB" kern="1200" dirty="0">
                <a:solidFill>
                  <a:srgbClr val="000000"/>
                </a:solidFill>
                <a:latin typeface="Arial" charset="0"/>
                <a:ea typeface="ＭＳ Ｐゴシック" charset="0"/>
                <a:cs typeface="Arial" charset="0"/>
              </a:rPr>
              <a:t>To contribute to promoting scientific and technical culture in high schools </a:t>
            </a:r>
          </a:p>
          <a:p>
            <a:pPr marL="273050" lvl="2" indent="-273050" eaLnBrk="1" hangingPunct="1">
              <a:spcAft>
                <a:spcPts val="1200"/>
              </a:spcAft>
              <a:buClr>
                <a:srgbClr val="083763"/>
              </a:buClr>
              <a:buSzPct val="95000"/>
              <a:buFont typeface="Wingdings 2" charset="0"/>
              <a:buChar char=""/>
            </a:pPr>
            <a:r>
              <a:rPr lang="en-GB" kern="1200" dirty="0">
                <a:solidFill>
                  <a:srgbClr val="000000"/>
                </a:solidFill>
                <a:latin typeface="Arial" charset="0"/>
                <a:ea typeface="ＭＳ Ｐゴシック" charset="0"/>
                <a:cs typeface="Arial" charset="0"/>
              </a:rPr>
              <a:t>To initiate a civic approach as part of an appropriation of scientific, ethical and societal dimensions related to ionizing </a:t>
            </a:r>
            <a:r>
              <a:rPr lang="en-GB" kern="1200" dirty="0" smtClean="0">
                <a:solidFill>
                  <a:srgbClr val="000000"/>
                </a:solidFill>
                <a:latin typeface="Arial" charset="0"/>
                <a:ea typeface="ＭＳ Ｐゴシック" charset="0"/>
                <a:cs typeface="Arial" charset="0"/>
              </a:rPr>
              <a:t>radiation</a:t>
            </a:r>
            <a:endParaRPr lang="en-GB" kern="1200" dirty="0">
              <a:solidFill>
                <a:srgbClr val="000000"/>
              </a:solidFill>
              <a:latin typeface="Arial" charset="0"/>
              <a:ea typeface="ＭＳ Ｐゴシック" charset="0"/>
              <a:cs typeface="Arial" charset="0"/>
            </a:endParaRPr>
          </a:p>
          <a:p>
            <a:pPr marL="273050" lvl="2" indent="-273050" eaLnBrk="1" hangingPunct="1">
              <a:spcAft>
                <a:spcPts val="1200"/>
              </a:spcAft>
              <a:buClr>
                <a:srgbClr val="083763"/>
              </a:buClr>
              <a:buSzPct val="95000"/>
              <a:buFont typeface="Wingdings 2" charset="0"/>
              <a:buChar char=""/>
            </a:pPr>
            <a:r>
              <a:rPr lang="en-GB" kern="1200" dirty="0">
                <a:solidFill>
                  <a:srgbClr val="000000"/>
                </a:solidFill>
                <a:latin typeface="Arial" charset="0"/>
                <a:ea typeface="ＭＳ Ｐゴシック" charset="0"/>
                <a:cs typeface="Arial" charset="0"/>
              </a:rPr>
              <a:t> </a:t>
            </a:r>
            <a:r>
              <a:rPr lang="en-GB" kern="1200" dirty="0" smtClean="0">
                <a:solidFill>
                  <a:srgbClr val="000000"/>
                </a:solidFill>
                <a:latin typeface="Arial" charset="0"/>
                <a:ea typeface="ＭＳ Ｐゴシック" charset="0"/>
                <a:cs typeface="Arial" charset="0"/>
              </a:rPr>
              <a:t>Based </a:t>
            </a:r>
            <a:r>
              <a:rPr lang="en-GB" kern="1200" dirty="0">
                <a:solidFill>
                  <a:srgbClr val="000000"/>
                </a:solidFill>
                <a:latin typeface="Arial" charset="0"/>
                <a:ea typeface="ＭＳ Ｐゴシック" charset="0"/>
                <a:cs typeface="Arial" charset="0"/>
              </a:rPr>
              <a:t>on the voluntary commitment of teachers and </a:t>
            </a:r>
            <a:r>
              <a:rPr lang="en-GB" kern="1200" dirty="0" smtClean="0">
                <a:solidFill>
                  <a:srgbClr val="000000"/>
                </a:solidFill>
                <a:latin typeface="Arial" charset="0"/>
                <a:ea typeface="ＭＳ Ｐゴシック" charset="0"/>
                <a:cs typeface="Arial" charset="0"/>
              </a:rPr>
              <a:t>students with the support of high </a:t>
            </a:r>
            <a:r>
              <a:rPr lang="en-GB" kern="1200" dirty="0">
                <a:solidFill>
                  <a:srgbClr val="000000"/>
                </a:solidFill>
                <a:latin typeface="Arial" charset="0"/>
                <a:ea typeface="ＭＳ Ｐゴシック" charset="0"/>
                <a:cs typeface="Arial" charset="0"/>
              </a:rPr>
              <a:t>school administrations and </a:t>
            </a:r>
            <a:r>
              <a:rPr lang="en-GB" kern="1200" dirty="0" smtClean="0">
                <a:solidFill>
                  <a:srgbClr val="000000"/>
                </a:solidFill>
                <a:latin typeface="Arial" charset="0"/>
                <a:ea typeface="ＭＳ Ｐゴシック" charset="0"/>
                <a:cs typeface="Arial" charset="0"/>
              </a:rPr>
              <a:t>organizations involved in radiological </a:t>
            </a:r>
            <a:r>
              <a:rPr lang="en-GB" kern="1200" dirty="0">
                <a:solidFill>
                  <a:srgbClr val="000000"/>
                </a:solidFill>
                <a:latin typeface="Arial" charset="0"/>
                <a:ea typeface="ＭＳ Ｐゴシック" charset="0"/>
                <a:cs typeface="Arial" charset="0"/>
              </a:rPr>
              <a:t>protection </a:t>
            </a:r>
            <a:endParaRPr lang="en-GB" kern="1200" dirty="0" smtClean="0">
              <a:solidFill>
                <a:srgbClr val="000000"/>
              </a:solidFill>
              <a:latin typeface="Arial" charset="0"/>
              <a:ea typeface="ＭＳ Ｐゴシック" charset="0"/>
              <a:cs typeface="Arial" charset="0"/>
            </a:endParaRPr>
          </a:p>
          <a:p>
            <a:pPr marL="273050" lvl="2" indent="-273050" eaLnBrk="1" hangingPunct="1">
              <a:spcAft>
                <a:spcPts val="1200"/>
              </a:spcAft>
              <a:buClr>
                <a:srgbClr val="083763"/>
              </a:buClr>
              <a:buSzPct val="95000"/>
              <a:buFont typeface="Wingdings 2" charset="0"/>
              <a:buChar char=""/>
            </a:pPr>
            <a:r>
              <a:rPr lang="en-GB" kern="1200" dirty="0" smtClean="0">
                <a:solidFill>
                  <a:srgbClr val="000000"/>
                </a:solidFill>
                <a:latin typeface="Arial" charset="0"/>
                <a:ea typeface="ＭＳ Ｐゴシック" charset="0"/>
                <a:cs typeface="Arial" charset="0"/>
              </a:rPr>
              <a:t>Three aspects:</a:t>
            </a:r>
          </a:p>
          <a:p>
            <a:pPr marL="730250" lvl="3" indent="-273050" eaLnBrk="1" hangingPunct="1">
              <a:spcAft>
                <a:spcPts val="1200"/>
              </a:spcAft>
              <a:buClr>
                <a:srgbClr val="083763"/>
              </a:buClr>
              <a:buSzPct val="95000"/>
              <a:buFont typeface="Wingdings 2" charset="0"/>
              <a:buChar char=""/>
            </a:pPr>
            <a:r>
              <a:rPr lang="en-GB" kern="1200" dirty="0" smtClean="0">
                <a:solidFill>
                  <a:srgbClr val="000000"/>
                </a:solidFill>
                <a:latin typeface="Arial" charset="0"/>
                <a:ea typeface="ＭＳ Ｐゴシック" charset="0"/>
                <a:cs typeface="Arial" charset="0"/>
              </a:rPr>
              <a:t>A </a:t>
            </a:r>
            <a:r>
              <a:rPr lang="en-GB" kern="1200" dirty="0">
                <a:solidFill>
                  <a:srgbClr val="000000"/>
                </a:solidFill>
                <a:latin typeface="Arial" charset="0"/>
                <a:ea typeface="ＭＳ Ｐゴシック" charset="0"/>
                <a:cs typeface="Arial" charset="0"/>
              </a:rPr>
              <a:t>preparation time: </a:t>
            </a:r>
            <a:r>
              <a:rPr lang="en-GB" kern="1200" dirty="0" smtClean="0">
                <a:solidFill>
                  <a:srgbClr val="000000"/>
                </a:solidFill>
                <a:latin typeface="Arial" charset="0"/>
                <a:ea typeface="ＭＳ Ｐゴシック" charset="0"/>
                <a:cs typeface="Arial" charset="0"/>
              </a:rPr>
              <a:t>practical </a:t>
            </a:r>
            <a:r>
              <a:rPr lang="en-GB" kern="1200" dirty="0">
                <a:solidFill>
                  <a:srgbClr val="000000"/>
                </a:solidFill>
                <a:latin typeface="Arial" charset="0"/>
                <a:ea typeface="ＭＳ Ｐゴシック" charset="0"/>
                <a:cs typeface="Arial" charset="0"/>
              </a:rPr>
              <a:t>works </a:t>
            </a:r>
            <a:r>
              <a:rPr lang="en-GB" kern="1200" dirty="0" smtClean="0">
                <a:solidFill>
                  <a:srgbClr val="000000"/>
                </a:solidFill>
                <a:latin typeface="Arial" charset="0"/>
                <a:ea typeface="ＭＳ Ｐゴシック" charset="0"/>
                <a:cs typeface="Arial" charset="0"/>
              </a:rPr>
              <a:t>and experts lectures at schools from </a:t>
            </a:r>
            <a:r>
              <a:rPr lang="en-GB" kern="1200" dirty="0">
                <a:solidFill>
                  <a:srgbClr val="000000"/>
                </a:solidFill>
                <a:latin typeface="Arial" charset="0"/>
                <a:ea typeface="ＭＳ Ｐゴシック" charset="0"/>
                <a:cs typeface="Arial" charset="0"/>
              </a:rPr>
              <a:t>September to February</a:t>
            </a:r>
          </a:p>
          <a:p>
            <a:pPr marL="730250" lvl="3" indent="-273050" eaLnBrk="1" hangingPunct="1">
              <a:spcAft>
                <a:spcPts val="1200"/>
              </a:spcAft>
              <a:buClr>
                <a:srgbClr val="083763"/>
              </a:buClr>
              <a:buSzPct val="95000"/>
              <a:buFont typeface="Wingdings 2" charset="0"/>
              <a:buChar char=""/>
            </a:pPr>
            <a:r>
              <a:rPr lang="en-GB" kern="1200" dirty="0">
                <a:solidFill>
                  <a:srgbClr val="000000"/>
                </a:solidFill>
                <a:latin typeface="Arial" charset="0"/>
                <a:ea typeface="ＭＳ Ｐゴシック" charset="0"/>
                <a:cs typeface="Arial" charset="0"/>
              </a:rPr>
              <a:t>A time of </a:t>
            </a:r>
            <a:r>
              <a:rPr lang="en-GB" kern="1200" dirty="0" smtClean="0">
                <a:solidFill>
                  <a:srgbClr val="000000"/>
                </a:solidFill>
                <a:latin typeface="Arial" charset="0"/>
                <a:ea typeface="ＭＳ Ｐゴシック" charset="0"/>
                <a:cs typeface="Arial" charset="0"/>
              </a:rPr>
              <a:t>sharing between students and teachers in March</a:t>
            </a:r>
            <a:endParaRPr lang="en-GB" kern="1200" dirty="0">
              <a:solidFill>
                <a:srgbClr val="000000"/>
              </a:solidFill>
              <a:latin typeface="Arial" charset="0"/>
              <a:ea typeface="ＭＳ Ｐゴシック" charset="0"/>
              <a:cs typeface="Arial" charset="0"/>
            </a:endParaRPr>
          </a:p>
          <a:p>
            <a:pPr marL="730250" lvl="3" indent="-273050" eaLnBrk="1" hangingPunct="1">
              <a:spcAft>
                <a:spcPts val="1200"/>
              </a:spcAft>
              <a:buClr>
                <a:srgbClr val="083763"/>
              </a:buClr>
              <a:buSzPct val="95000"/>
              <a:buFont typeface="Wingdings 2" charset="0"/>
              <a:buChar char=""/>
            </a:pPr>
            <a:r>
              <a:rPr lang="en-GB" kern="1200" dirty="0">
                <a:solidFill>
                  <a:srgbClr val="000000"/>
                </a:solidFill>
                <a:latin typeface="Arial" charset="0"/>
                <a:ea typeface="ＭＳ Ｐゴシック" charset="0"/>
                <a:cs typeface="Arial" charset="0"/>
              </a:rPr>
              <a:t>An international dimension</a:t>
            </a:r>
          </a:p>
          <a:p>
            <a:pPr marL="273050" lvl="2"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endParaRPr lang="en-GB" kern="1200" dirty="0">
              <a:solidFill>
                <a:srgbClr val="000000"/>
              </a:solidFill>
              <a:latin typeface="Arial" charset="0"/>
              <a:ea typeface="ＭＳ Ｐゴシック" charset="0"/>
              <a:cs typeface="Arial"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22</a:t>
            </a:fld>
            <a:endParaRPr lang="fr-FR" sz="1200" dirty="0">
              <a:solidFill>
                <a:srgbClr val="045C75"/>
              </a:solidFill>
              <a:latin typeface="Helvetica" charset="0"/>
            </a:endParaRPr>
          </a:p>
        </p:txBody>
      </p:sp>
    </p:spTree>
    <p:extLst>
      <p:ext uri="{BB962C8B-B14F-4D97-AF65-F5344CB8AC3E}">
        <p14:creationId xmlns:p14="http://schemas.microsoft.com/office/powerpoint/2010/main" val="133635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err="1" smtClean="0">
                <a:latin typeface="Arial"/>
                <a:cs typeface="Arial"/>
              </a:rPr>
              <a:t>Practical</a:t>
            </a:r>
            <a:r>
              <a:rPr lang="fr-FR" b="1" dirty="0" smtClean="0">
                <a:latin typeface="Arial"/>
                <a:cs typeface="Arial"/>
              </a:rPr>
              <a:t> exercices (1)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23</a:t>
            </a:fld>
            <a:endParaRPr lang="fr-FR" sz="1200" dirty="0">
              <a:solidFill>
                <a:srgbClr val="045C75"/>
              </a:solidFill>
              <a:latin typeface="Helvetica" charset="0"/>
            </a:endParaRPr>
          </a:p>
        </p:txBody>
      </p:sp>
      <p:pic>
        <p:nvPicPr>
          <p:cNvPr id="2" name="Image 1" descr="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412776"/>
            <a:ext cx="5952661" cy="4464496"/>
          </a:xfrm>
          <a:prstGeom prst="rect">
            <a:avLst/>
          </a:prstGeom>
        </p:spPr>
      </p:pic>
    </p:spTree>
    <p:extLst>
      <p:ext uri="{BB962C8B-B14F-4D97-AF65-F5344CB8AC3E}">
        <p14:creationId xmlns:p14="http://schemas.microsoft.com/office/powerpoint/2010/main" val="3537375918"/>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err="1" smtClean="0">
                <a:latin typeface="Arial"/>
                <a:cs typeface="Arial"/>
              </a:rPr>
              <a:t>Practical</a:t>
            </a:r>
            <a:r>
              <a:rPr lang="fr-FR" b="1" dirty="0" smtClean="0">
                <a:latin typeface="Arial"/>
                <a:cs typeface="Arial"/>
              </a:rPr>
              <a:t> exercices (2)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24</a:t>
            </a:fld>
            <a:endParaRPr lang="fr-FR" sz="1200" dirty="0">
              <a:solidFill>
                <a:srgbClr val="045C75"/>
              </a:solidFill>
              <a:latin typeface="Helvetica" charset="0"/>
            </a:endParaRPr>
          </a:p>
        </p:txBody>
      </p:sp>
      <p:pic>
        <p:nvPicPr>
          <p:cNvPr id="2" name="Image 1" descr="Photo boulogne 1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34591" y="473921"/>
            <a:ext cx="4170963" cy="5904657"/>
          </a:xfrm>
          <a:prstGeom prst="rect">
            <a:avLst/>
          </a:prstGeom>
        </p:spPr>
      </p:pic>
    </p:spTree>
    <p:extLst>
      <p:ext uri="{BB962C8B-B14F-4D97-AF65-F5344CB8AC3E}">
        <p14:creationId xmlns:p14="http://schemas.microsoft.com/office/powerpoint/2010/main" val="2341435457"/>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err="1">
                <a:latin typeface="Arial"/>
                <a:cs typeface="Arial"/>
              </a:rPr>
              <a:t>Practical</a:t>
            </a:r>
            <a:r>
              <a:rPr lang="fr-FR" b="1" dirty="0">
                <a:latin typeface="Arial"/>
                <a:cs typeface="Arial"/>
              </a:rPr>
              <a:t> exercices </a:t>
            </a:r>
            <a:r>
              <a:rPr lang="fr-FR" b="1" dirty="0" smtClean="0">
                <a:latin typeface="Arial"/>
                <a:cs typeface="Arial"/>
              </a:rPr>
              <a:t>(3)</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25</a:t>
            </a:fld>
            <a:endParaRPr lang="fr-FR" sz="1200" dirty="0">
              <a:solidFill>
                <a:srgbClr val="045C75"/>
              </a:solidFill>
              <a:latin typeface="Helvetica" charset="0"/>
            </a:endParaRPr>
          </a:p>
        </p:txBody>
      </p:sp>
      <p:pic>
        <p:nvPicPr>
          <p:cNvPr id="3" name="Image 2" descr="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484784"/>
            <a:ext cx="3456384" cy="4609953"/>
          </a:xfrm>
          <a:prstGeom prst="rect">
            <a:avLst/>
          </a:prstGeom>
        </p:spPr>
      </p:pic>
      <p:pic>
        <p:nvPicPr>
          <p:cNvPr id="4" name="Image 3" descr="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484784"/>
            <a:ext cx="3435846" cy="4608512"/>
          </a:xfrm>
          <a:prstGeom prst="rect">
            <a:avLst/>
          </a:prstGeom>
        </p:spPr>
      </p:pic>
    </p:spTree>
    <p:extLst>
      <p:ext uri="{BB962C8B-B14F-4D97-AF65-F5344CB8AC3E}">
        <p14:creationId xmlns:p14="http://schemas.microsoft.com/office/powerpoint/2010/main" val="2398115676"/>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en-GB" b="1" dirty="0" smtClean="0">
                <a:latin typeface="Arial"/>
                <a:cs typeface="Arial"/>
              </a:rPr>
              <a:t>Lecture at high school by professionals</a:t>
            </a:r>
            <a:endParaRPr lang="en-GB"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26</a:t>
            </a:fld>
            <a:endParaRPr lang="fr-FR" sz="1200" dirty="0">
              <a:solidFill>
                <a:srgbClr val="045C75"/>
              </a:solidFill>
              <a:latin typeface="Helvetica" charset="0"/>
            </a:endParaRPr>
          </a:p>
        </p:txBody>
      </p:sp>
      <p:pic>
        <p:nvPicPr>
          <p:cNvPr id="2" name="Image 1" descr="Sans titre 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610798"/>
            <a:ext cx="5987746" cy="4490810"/>
          </a:xfrm>
          <a:prstGeom prst="rect">
            <a:avLst/>
          </a:prstGeom>
        </p:spPr>
      </p:pic>
    </p:spTree>
    <p:extLst>
      <p:ext uri="{BB962C8B-B14F-4D97-AF65-F5344CB8AC3E}">
        <p14:creationId xmlns:p14="http://schemas.microsoft.com/office/powerpoint/2010/main" val="3520193217"/>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32656"/>
            <a:ext cx="8964488" cy="838200"/>
          </a:xfrm>
        </p:spPr>
        <p:txBody>
          <a:bodyPr/>
          <a:lstStyle/>
          <a:p>
            <a:pPr lvl="1" eaLnBrk="1" hangingPunct="1">
              <a:lnSpc>
                <a:spcPct val="80000"/>
              </a:lnSpc>
              <a:defRPr/>
            </a:pPr>
            <a:r>
              <a:rPr lang="fr-FR" b="1" dirty="0" err="1" smtClean="0">
                <a:latin typeface="Arial"/>
                <a:cs typeface="Arial"/>
              </a:rPr>
              <a:t>Visit</a:t>
            </a:r>
            <a:r>
              <a:rPr lang="fr-FR" b="1" dirty="0" smtClean="0">
                <a:latin typeface="Arial"/>
                <a:cs typeface="Arial"/>
              </a:rPr>
              <a:t> of a </a:t>
            </a:r>
            <a:r>
              <a:rPr lang="fr-FR" b="1" dirty="0" err="1" smtClean="0">
                <a:latin typeface="Arial"/>
                <a:cs typeface="Arial"/>
              </a:rPr>
              <a:t>laboratory</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27</a:t>
            </a:fld>
            <a:endParaRPr lang="fr-FR" sz="1200" dirty="0">
              <a:solidFill>
                <a:srgbClr val="045C75"/>
              </a:solidFill>
              <a:latin typeface="Helvetica" charset="0"/>
            </a:endParaRPr>
          </a:p>
        </p:txBody>
      </p:sp>
      <p:pic>
        <p:nvPicPr>
          <p:cNvPr id="2" name="Image 1" descr="Boulogne visite IRS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92598" y="499890"/>
            <a:ext cx="4392489" cy="6218261"/>
          </a:xfrm>
          <a:prstGeom prst="rect">
            <a:avLst/>
          </a:prstGeom>
        </p:spPr>
      </p:pic>
    </p:spTree>
    <p:extLst>
      <p:ext uri="{BB962C8B-B14F-4D97-AF65-F5344CB8AC3E}">
        <p14:creationId xmlns:p14="http://schemas.microsoft.com/office/powerpoint/2010/main" val="2146259025"/>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err="1" smtClean="0">
                <a:latin typeface="Arial"/>
                <a:cs typeface="Arial"/>
              </a:rPr>
              <a:t>Visit</a:t>
            </a:r>
            <a:r>
              <a:rPr lang="fr-FR" b="1" dirty="0" smtClean="0">
                <a:latin typeface="Arial"/>
                <a:cs typeface="Arial"/>
              </a:rPr>
              <a:t> of an installation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28</a:t>
            </a:fld>
            <a:endParaRPr lang="fr-FR" sz="1200" dirty="0">
              <a:solidFill>
                <a:srgbClr val="045C75"/>
              </a:solidFill>
              <a:latin typeface="Helvetica" charset="0"/>
            </a:endParaRPr>
          </a:p>
        </p:txBody>
      </p:sp>
      <p:pic>
        <p:nvPicPr>
          <p:cNvPr id="3" name="Image 2" descr="Photo Boulonge - And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41308" y="484926"/>
            <a:ext cx="4464497" cy="6320200"/>
          </a:xfrm>
          <a:prstGeom prst="rect">
            <a:avLst/>
          </a:prstGeom>
        </p:spPr>
      </p:pic>
    </p:spTree>
    <p:extLst>
      <p:ext uri="{BB962C8B-B14F-4D97-AF65-F5344CB8AC3E}">
        <p14:creationId xmlns:p14="http://schemas.microsoft.com/office/powerpoint/2010/main" val="3424759578"/>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1691680" y="404664"/>
            <a:ext cx="7358063" cy="838200"/>
          </a:xfrm>
        </p:spPr>
        <p:txBody>
          <a:bodyPr/>
          <a:lstStyle/>
          <a:p>
            <a:pPr eaLnBrk="1" hangingPunct="1"/>
            <a:r>
              <a:rPr lang="fr-FR" b="1" dirty="0" smtClean="0">
                <a:latin typeface="Helvetica" charset="0"/>
                <a:ea typeface="ＭＳ Ｐゴシック" charset="0"/>
                <a:cs typeface="ＭＳ Ｐゴシック" charset="0"/>
              </a:rPr>
              <a:t>About </a:t>
            </a:r>
            <a:r>
              <a:rPr lang="fr-FR" b="1" dirty="0" err="1" smtClean="0">
                <a:latin typeface="Helvetica" charset="0"/>
                <a:ea typeface="ＭＳ Ｐゴシック" charset="0"/>
                <a:cs typeface="ＭＳ Ｐゴシック" charset="0"/>
              </a:rPr>
              <a:t>practical</a:t>
            </a:r>
            <a:r>
              <a:rPr lang="fr-FR" b="1" dirty="0" smtClean="0">
                <a:latin typeface="Helvetica" charset="0"/>
                <a:ea typeface="ＭＳ Ｐゴシック" charset="0"/>
                <a:cs typeface="ＭＳ Ｐゴシック" charset="0"/>
              </a:rPr>
              <a:t> </a:t>
            </a:r>
            <a:r>
              <a:rPr lang="fr-FR" b="1" dirty="0" err="1" smtClean="0">
                <a:latin typeface="Helvetica" charset="0"/>
                <a:ea typeface="ＭＳ Ｐゴシック" charset="0"/>
                <a:cs typeface="ＭＳ Ｐゴシック" charset="0"/>
              </a:rPr>
              <a:t>radiological</a:t>
            </a:r>
            <a:r>
              <a:rPr lang="fr-FR" b="1" dirty="0" smtClean="0">
                <a:latin typeface="Helvetica" charset="0"/>
                <a:ea typeface="ＭＳ Ｐゴシック" charset="0"/>
                <a:cs typeface="ＭＳ Ｐゴシック" charset="0"/>
              </a:rPr>
              <a:t> protection culture </a:t>
            </a:r>
            <a:endParaRPr lang="fr-FR" b="1" dirty="0">
              <a:latin typeface="Helvetica" charset="0"/>
              <a:ea typeface="ＭＳ Ｐゴシック" charset="0"/>
              <a:cs typeface="ＭＳ Ｐゴシック" charset="0"/>
            </a:endParaRPr>
          </a:p>
        </p:txBody>
      </p:sp>
      <p:sp>
        <p:nvSpPr>
          <p:cNvPr id="24579" name="Rectangle 4"/>
          <p:cNvSpPr>
            <a:spLocks noGrp="1" noChangeArrowheads="1"/>
          </p:cNvSpPr>
          <p:nvPr>
            <p:ph idx="1"/>
          </p:nvPr>
        </p:nvSpPr>
        <p:spPr>
          <a:xfrm>
            <a:off x="1331640" y="1340768"/>
            <a:ext cx="7344816" cy="5040560"/>
          </a:xfrm>
        </p:spPr>
        <p:txBody>
          <a:bodyPr/>
          <a:lstStyle/>
          <a:p>
            <a:pPr eaLnBrk="1" hangingPunct="1">
              <a:spcAft>
                <a:spcPts val="3000"/>
              </a:spcAft>
            </a:pPr>
            <a:endParaRPr lang="en-GB" dirty="0">
              <a:solidFill>
                <a:srgbClr val="800000"/>
              </a:solidFill>
              <a:latin typeface="Helvetica" charset="0"/>
              <a:ea typeface="ＭＳ Ｐゴシック" charset="0"/>
              <a:cs typeface="ＭＳ Ｐゴシック" charset="0"/>
            </a:endParaRPr>
          </a:p>
          <a:p>
            <a:pPr eaLnBrk="1" hangingPunct="1"/>
            <a:endParaRPr lang="en-GB" sz="2000" dirty="0">
              <a:latin typeface="Helvetica" charset="0"/>
              <a:ea typeface="ＭＳ Ｐゴシック" charset="0"/>
              <a:cs typeface="ＭＳ Ｐゴシック" charset="0"/>
            </a:endParaRPr>
          </a:p>
          <a:p>
            <a:pPr eaLnBrk="1" hangingPunct="1"/>
            <a:endParaRPr lang="en-US" kern="1200" dirty="0">
              <a:latin typeface="Arial" charset="0"/>
              <a:ea typeface="ＭＳ Ｐゴシック" charset="0"/>
              <a:cs typeface="Arial" charset="0"/>
            </a:endParaRPr>
          </a:p>
          <a:p>
            <a:pPr marL="0" indent="0" eaLnBrk="1" hangingPunct="1">
              <a:buNone/>
            </a:pPr>
            <a:endParaRPr lang="en-GB" sz="2000" dirty="0">
              <a:latin typeface="Helvetica" charset="0"/>
              <a:ea typeface="ＭＳ Ｐゴシック" charset="0"/>
              <a:cs typeface="ＭＳ Ｐゴシック" charset="0"/>
            </a:endParaRPr>
          </a:p>
          <a:p>
            <a:pPr eaLnBrk="1" hangingPunct="1"/>
            <a:endParaRPr lang="en-US" sz="2000" dirty="0">
              <a:latin typeface="Helvetica" charset="0"/>
              <a:ea typeface="ＭＳ Ｐゴシック" charset="0"/>
              <a:cs typeface="ＭＳ Ｐゴシック" charset="0"/>
            </a:endParaRPr>
          </a:p>
          <a:p>
            <a:pPr>
              <a:buFont typeface="Wingdings" charset="0"/>
              <a:buChar char="•"/>
            </a:pPr>
            <a:endParaRPr lang="en-GB" sz="2000" dirty="0">
              <a:latin typeface="Helvetica" charset="0"/>
              <a:ea typeface="ＭＳ Ｐゴシック" charset="0"/>
              <a:cs typeface="ＭＳ Ｐゴシック" charset="0"/>
            </a:endParaRPr>
          </a:p>
          <a:p>
            <a:pPr eaLnBrk="1" hangingPunct="1"/>
            <a:endParaRPr lang="en-US" sz="2000" dirty="0">
              <a:latin typeface="Helvetica" charset="0"/>
              <a:ea typeface="ＭＳ Ｐゴシック" charset="0"/>
              <a:cs typeface="ＭＳ Ｐゴシック" charset="0"/>
            </a:endParaRPr>
          </a:p>
          <a:p>
            <a:pPr eaLnBrk="1" hangingPunct="1"/>
            <a:endParaRPr lang="en-US" sz="800" dirty="0">
              <a:latin typeface="Helvetica" charset="0"/>
              <a:ea typeface="ＭＳ Ｐゴシック" charset="0"/>
              <a:cs typeface="ＭＳ Ｐゴシック" charset="0"/>
            </a:endParaRPr>
          </a:p>
          <a:p>
            <a:pPr eaLnBrk="1" hangingPunct="1">
              <a:buFont typeface="Wingdings" charset="0"/>
              <a:buNone/>
            </a:pPr>
            <a:endParaRPr lang="en-US" sz="900" dirty="0">
              <a:latin typeface="Helvetica" charset="0"/>
              <a:ea typeface="ＭＳ Ｐゴシック" charset="0"/>
              <a:cs typeface="ＭＳ Ｐゴシック" charset="0"/>
            </a:endParaRPr>
          </a:p>
          <a:p>
            <a:pPr eaLnBrk="1" hangingPunct="1"/>
            <a:endParaRPr lang="fr-FR" sz="700" dirty="0">
              <a:latin typeface="Helvetica" charset="0"/>
              <a:ea typeface="ＭＳ Ｐゴシック" charset="0"/>
              <a:cs typeface="ＭＳ Ｐゴシック"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a:t>
            </a:fld>
            <a:endParaRPr lang="fr-FR" sz="1200" dirty="0">
              <a:solidFill>
                <a:srgbClr val="045C75"/>
              </a:solidFill>
              <a:latin typeface="Helvetica" charset="0"/>
            </a:endParaRPr>
          </a:p>
        </p:txBody>
      </p:sp>
      <p:sp>
        <p:nvSpPr>
          <p:cNvPr id="3" name="Rectangle 2"/>
          <p:cNvSpPr/>
          <p:nvPr/>
        </p:nvSpPr>
        <p:spPr>
          <a:xfrm>
            <a:off x="1475656" y="1556792"/>
            <a:ext cx="7200800" cy="5355312"/>
          </a:xfrm>
          <a:prstGeom prst="rect">
            <a:avLst/>
          </a:prstGeom>
        </p:spPr>
        <p:txBody>
          <a:bodyPr wrap="square">
            <a:spAutoFit/>
          </a:bodyPr>
          <a:lstStyle/>
          <a:p>
            <a:pPr marL="273050" indent="-273050">
              <a:spcBef>
                <a:spcPct val="20000"/>
              </a:spcBef>
              <a:spcAft>
                <a:spcPts val="1200"/>
              </a:spcAft>
              <a:buClr>
                <a:srgbClr val="083763"/>
              </a:buClr>
              <a:buSzPct val="95000"/>
              <a:buFont typeface="Wingdings 2" charset="0"/>
              <a:buChar char=""/>
            </a:pPr>
            <a:r>
              <a:rPr lang="en-US" sz="2000" dirty="0" smtClean="0">
                <a:cs typeface="Arial" charset="0"/>
              </a:rPr>
              <a:t>This notion emerged </a:t>
            </a:r>
            <a:r>
              <a:rPr lang="en-US" sz="2000" dirty="0">
                <a:cs typeface="Arial" charset="0"/>
              </a:rPr>
              <a:t>in the context of the ETHOS project and </a:t>
            </a:r>
            <a:r>
              <a:rPr lang="en-US" sz="2000" dirty="0" smtClean="0">
                <a:cs typeface="Arial" charset="0"/>
              </a:rPr>
              <a:t>the CORE </a:t>
            </a:r>
            <a:r>
              <a:rPr lang="en-US" sz="2000" dirty="0">
                <a:cs typeface="Arial" charset="0"/>
              </a:rPr>
              <a:t>program in Belarus (1996-2008</a:t>
            </a:r>
            <a:r>
              <a:rPr lang="en-US" sz="2000" dirty="0" smtClean="0">
                <a:cs typeface="Arial" charset="0"/>
              </a:rPr>
              <a:t>)</a:t>
            </a:r>
          </a:p>
          <a:p>
            <a:pPr marL="273050" indent="-273050">
              <a:spcBef>
                <a:spcPct val="20000"/>
              </a:spcBef>
              <a:spcAft>
                <a:spcPts val="1200"/>
              </a:spcAft>
              <a:buClr>
                <a:srgbClr val="083763"/>
              </a:buClr>
              <a:buSzPct val="95000"/>
              <a:buFont typeface="Wingdings 2" charset="0"/>
              <a:buChar char=""/>
            </a:pPr>
            <a:r>
              <a:rPr lang="en-US" sz="2000" dirty="0" smtClean="0">
                <a:cs typeface="Arial" charset="0"/>
              </a:rPr>
              <a:t>Closely linked to the co-expertise process implemented with the small groups of villagers engaged in improving their living conditions </a:t>
            </a:r>
          </a:p>
          <a:p>
            <a:pPr marL="273050" indent="-273050">
              <a:spcBef>
                <a:spcPct val="20000"/>
              </a:spcBef>
              <a:spcAft>
                <a:spcPts val="1200"/>
              </a:spcAft>
              <a:buClr>
                <a:srgbClr val="083763"/>
              </a:buClr>
              <a:buSzPct val="95000"/>
              <a:buFont typeface="Wingdings 2" charset="0"/>
              <a:buChar char=""/>
            </a:pPr>
            <a:r>
              <a:rPr lang="en-GB" sz="2000" dirty="0" smtClean="0">
                <a:cs typeface="Arial" charset="0"/>
              </a:rPr>
              <a:t>Development </a:t>
            </a:r>
            <a:r>
              <a:rPr lang="en-GB" sz="2000" dirty="0">
                <a:cs typeface="Arial" charset="0"/>
              </a:rPr>
              <a:t>of practical radiological protection culture implies: </a:t>
            </a:r>
          </a:p>
          <a:p>
            <a:pPr marL="673100" lvl="2" indent="-273050" eaLnBrk="1" hangingPunct="1">
              <a:spcAft>
                <a:spcPts val="1200"/>
              </a:spcAft>
              <a:buClr>
                <a:srgbClr val="083763"/>
              </a:buClr>
              <a:buSzPct val="95000"/>
              <a:buFont typeface="Wingdings 2" charset="0"/>
              <a:buChar char=""/>
            </a:pPr>
            <a:r>
              <a:rPr lang="en-GB" sz="2000" dirty="0">
                <a:cs typeface="Arial" charset="0"/>
              </a:rPr>
              <a:t>To give access to individuals to measurements in order to characterize the exposure situation they are confronted with</a:t>
            </a:r>
          </a:p>
          <a:p>
            <a:pPr marL="673100" lvl="2" indent="-273050" eaLnBrk="1" hangingPunct="1">
              <a:spcAft>
                <a:spcPts val="1200"/>
              </a:spcAft>
              <a:buClr>
                <a:srgbClr val="083763"/>
              </a:buClr>
              <a:buSzPct val="95000"/>
              <a:buFont typeface="Wingdings 2" charset="0"/>
              <a:buChar char=""/>
            </a:pPr>
            <a:r>
              <a:rPr lang="en-GB" sz="2000" dirty="0">
                <a:cs typeface="Arial" charset="0"/>
              </a:rPr>
              <a:t>To set up forum to allow </a:t>
            </a:r>
            <a:r>
              <a:rPr lang="en-GB" sz="2000" dirty="0" smtClean="0">
                <a:cs typeface="Arial" charset="0"/>
              </a:rPr>
              <a:t>individuals</a:t>
            </a:r>
            <a:r>
              <a:rPr lang="en-GB" sz="2000" dirty="0">
                <a:cs typeface="Arial" charset="0"/>
              </a:rPr>
              <a:t> </a:t>
            </a:r>
            <a:r>
              <a:rPr lang="en-GB" sz="2000" dirty="0" smtClean="0">
                <a:cs typeface="Arial" charset="0"/>
              </a:rPr>
              <a:t>to express their concerns and expectations, share information, validate measurements and diffuse experience  </a:t>
            </a:r>
            <a:endParaRPr lang="en-US" sz="2000" dirty="0">
              <a:cs typeface="Arial" charset="0"/>
            </a:endParaRPr>
          </a:p>
          <a:p>
            <a:pPr marL="273050" indent="-273050">
              <a:spcBef>
                <a:spcPct val="20000"/>
              </a:spcBef>
              <a:spcAft>
                <a:spcPts val="1200"/>
              </a:spcAft>
              <a:buClr>
                <a:srgbClr val="083763"/>
              </a:buClr>
              <a:buSzPct val="95000"/>
              <a:buFont typeface="Wingdings 2" charset="0"/>
              <a:buChar char=""/>
            </a:pPr>
            <a:endParaRPr lang="fr-FR" sz="2000" dirty="0">
              <a:cs typeface="Arial" charset="0"/>
            </a:endParaRPr>
          </a:p>
        </p:txBody>
      </p:sp>
    </p:spTree>
    <p:extLst>
      <p:ext uri="{BB962C8B-B14F-4D97-AF65-F5344CB8AC3E}">
        <p14:creationId xmlns:p14="http://schemas.microsoft.com/office/powerpoint/2010/main" val="36327843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The posters of the 2012 and 2013 workshops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29</a:t>
            </a:fld>
            <a:endParaRPr lang="fr-FR" sz="1200" dirty="0">
              <a:solidFill>
                <a:srgbClr val="045C75"/>
              </a:solidFill>
              <a:latin typeface="Helvetica" charset="0"/>
            </a:endParaRPr>
          </a:p>
        </p:txBody>
      </p:sp>
      <p:pic>
        <p:nvPicPr>
          <p:cNvPr id="3" name="Image 2" descr="Affiche_Nan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628800"/>
            <a:ext cx="2965509" cy="4196474"/>
          </a:xfrm>
          <a:prstGeom prst="rect">
            <a:avLst/>
          </a:prstGeom>
          <a:ln>
            <a:solidFill>
              <a:srgbClr val="000000"/>
            </a:solidFill>
          </a:ln>
        </p:spPr>
      </p:pic>
      <p:pic>
        <p:nvPicPr>
          <p:cNvPr id="4" name="Image 3" descr="Affiche_Valen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628800"/>
            <a:ext cx="2952328" cy="4177822"/>
          </a:xfrm>
          <a:prstGeom prst="rect">
            <a:avLst/>
          </a:prstGeom>
          <a:ln>
            <a:solidFill>
              <a:srgbClr val="000000"/>
            </a:solidFill>
          </a:ln>
        </p:spPr>
      </p:pic>
    </p:spTree>
    <p:extLst>
      <p:ext uri="{BB962C8B-B14F-4D97-AF65-F5344CB8AC3E}">
        <p14:creationId xmlns:p14="http://schemas.microsoft.com/office/powerpoint/2010/main" val="3729495378"/>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Oral </a:t>
            </a:r>
            <a:r>
              <a:rPr lang="fr-FR" b="1" dirty="0" err="1" smtClean="0">
                <a:latin typeface="Arial"/>
                <a:cs typeface="Arial"/>
              </a:rPr>
              <a:t>presentation</a:t>
            </a:r>
            <a:r>
              <a:rPr lang="fr-FR" b="1" dirty="0" smtClean="0">
                <a:latin typeface="Arial"/>
                <a:cs typeface="Arial"/>
              </a:rPr>
              <a:t> </a:t>
            </a:r>
            <a:r>
              <a:rPr lang="fr-FR" b="1" dirty="0" err="1" smtClean="0">
                <a:latin typeface="Arial"/>
                <a:cs typeface="Arial"/>
              </a:rPr>
              <a:t>at</a:t>
            </a:r>
            <a:r>
              <a:rPr lang="fr-FR" b="1" dirty="0" smtClean="0">
                <a:latin typeface="Arial"/>
                <a:cs typeface="Arial"/>
              </a:rPr>
              <a:t> a workshop (1)</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30</a:t>
            </a:fld>
            <a:endParaRPr lang="fr-FR" sz="1200" dirty="0">
              <a:solidFill>
                <a:srgbClr val="045C75"/>
              </a:solidFill>
              <a:latin typeface="Helvetica" charset="0"/>
            </a:endParaRPr>
          </a:p>
        </p:txBody>
      </p:sp>
      <p:pic>
        <p:nvPicPr>
          <p:cNvPr id="3" name="Image 2" descr="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268760"/>
            <a:ext cx="6660232" cy="4995174"/>
          </a:xfrm>
          <a:prstGeom prst="rect">
            <a:avLst/>
          </a:prstGeom>
        </p:spPr>
      </p:pic>
    </p:spTree>
    <p:extLst>
      <p:ext uri="{BB962C8B-B14F-4D97-AF65-F5344CB8AC3E}">
        <p14:creationId xmlns:p14="http://schemas.microsoft.com/office/powerpoint/2010/main" val="491562428"/>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332656"/>
            <a:ext cx="9144000" cy="838200"/>
          </a:xfrm>
        </p:spPr>
        <p:txBody>
          <a:bodyPr/>
          <a:lstStyle/>
          <a:p>
            <a:pPr lvl="1" eaLnBrk="1" hangingPunct="1">
              <a:lnSpc>
                <a:spcPct val="80000"/>
              </a:lnSpc>
              <a:defRPr/>
            </a:pPr>
            <a:r>
              <a:rPr lang="fr-FR" b="1" dirty="0" smtClean="0">
                <a:latin typeface="Arial"/>
                <a:cs typeface="Arial"/>
              </a:rPr>
              <a:t>Oral </a:t>
            </a:r>
            <a:r>
              <a:rPr lang="fr-FR" b="1" dirty="0" err="1" smtClean="0">
                <a:latin typeface="Arial"/>
                <a:cs typeface="Arial"/>
              </a:rPr>
              <a:t>presentation</a:t>
            </a:r>
            <a:r>
              <a:rPr lang="fr-FR" b="1" dirty="0" smtClean="0">
                <a:latin typeface="Arial"/>
                <a:cs typeface="Arial"/>
              </a:rPr>
              <a:t> </a:t>
            </a:r>
            <a:r>
              <a:rPr lang="fr-FR" b="1" dirty="0" err="1" smtClean="0">
                <a:latin typeface="Arial"/>
                <a:cs typeface="Arial"/>
              </a:rPr>
              <a:t>at</a:t>
            </a:r>
            <a:r>
              <a:rPr lang="fr-FR" b="1" dirty="0" smtClean="0">
                <a:latin typeface="Arial"/>
                <a:cs typeface="Arial"/>
              </a:rPr>
              <a:t> a workshop  (2)</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31</a:t>
            </a:fld>
            <a:endParaRPr lang="fr-FR" sz="1200" dirty="0">
              <a:solidFill>
                <a:srgbClr val="045C75"/>
              </a:solidFill>
              <a:latin typeface="Helvetica" charset="0"/>
            </a:endParaRPr>
          </a:p>
        </p:txBody>
      </p:sp>
      <p:pic>
        <p:nvPicPr>
          <p:cNvPr id="3" name="Image 2" descr="P10002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484784"/>
            <a:ext cx="6048672" cy="4536504"/>
          </a:xfrm>
          <a:prstGeom prst="rect">
            <a:avLst/>
          </a:prstGeom>
        </p:spPr>
      </p:pic>
    </p:spTree>
    <p:extLst>
      <p:ext uri="{BB962C8B-B14F-4D97-AF65-F5344CB8AC3E}">
        <p14:creationId xmlns:p14="http://schemas.microsoft.com/office/powerpoint/2010/main" val="3798263827"/>
      </p:ext>
    </p:extLst>
  </p:cSld>
  <p:clrMapOvr>
    <a:masterClrMapping/>
  </p:clrMapOvr>
  <p:transition xmlns:p14="http://schemas.microsoft.com/office/powerpoint/2010/mai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Poster </a:t>
            </a:r>
            <a:r>
              <a:rPr lang="fr-FR" b="1" dirty="0" err="1" smtClean="0">
                <a:latin typeface="Arial"/>
                <a:cs typeface="Arial"/>
              </a:rPr>
              <a:t>presentation</a:t>
            </a:r>
            <a:r>
              <a:rPr lang="fr-FR" b="1" dirty="0" smtClean="0">
                <a:latin typeface="Arial"/>
                <a:cs typeface="Arial"/>
              </a:rPr>
              <a:t> </a:t>
            </a:r>
            <a:r>
              <a:rPr lang="fr-FR" b="1" dirty="0" err="1" smtClean="0">
                <a:latin typeface="Arial"/>
                <a:cs typeface="Arial"/>
              </a:rPr>
              <a:t>at</a:t>
            </a:r>
            <a:r>
              <a:rPr lang="fr-FR" b="1" dirty="0" smtClean="0">
                <a:latin typeface="Arial"/>
                <a:cs typeface="Arial"/>
              </a:rPr>
              <a:t> a workshop (1)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32</a:t>
            </a:fld>
            <a:endParaRPr lang="fr-FR" sz="1200" dirty="0">
              <a:solidFill>
                <a:srgbClr val="045C75"/>
              </a:solidFill>
              <a:latin typeface="Helvetica" charset="0"/>
            </a:endParaRPr>
          </a:p>
        </p:txBody>
      </p:sp>
      <p:pic>
        <p:nvPicPr>
          <p:cNvPr id="3" name="Image 2" descr="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484784"/>
            <a:ext cx="6264696" cy="4698522"/>
          </a:xfrm>
          <a:prstGeom prst="rect">
            <a:avLst/>
          </a:prstGeom>
        </p:spPr>
      </p:pic>
    </p:spTree>
    <p:extLst>
      <p:ext uri="{BB962C8B-B14F-4D97-AF65-F5344CB8AC3E}">
        <p14:creationId xmlns:p14="http://schemas.microsoft.com/office/powerpoint/2010/main" val="1461633290"/>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Poster </a:t>
            </a:r>
            <a:r>
              <a:rPr lang="fr-FR" b="1" dirty="0" err="1" smtClean="0">
                <a:latin typeface="Arial"/>
                <a:cs typeface="Arial"/>
              </a:rPr>
              <a:t>presentation</a:t>
            </a:r>
            <a:r>
              <a:rPr lang="fr-FR" b="1" dirty="0" smtClean="0">
                <a:latin typeface="Arial"/>
                <a:cs typeface="Arial"/>
              </a:rPr>
              <a:t> </a:t>
            </a:r>
            <a:r>
              <a:rPr lang="fr-FR" b="1" dirty="0" err="1" smtClean="0">
                <a:latin typeface="Arial"/>
                <a:cs typeface="Arial"/>
              </a:rPr>
              <a:t>at</a:t>
            </a:r>
            <a:r>
              <a:rPr lang="fr-FR" b="1" dirty="0" smtClean="0">
                <a:latin typeface="Arial"/>
                <a:cs typeface="Arial"/>
              </a:rPr>
              <a:t> a </a:t>
            </a:r>
            <a:r>
              <a:rPr lang="fr-FR" b="1" dirty="0" err="1" smtClean="0">
                <a:latin typeface="Arial"/>
                <a:cs typeface="Arial"/>
              </a:rPr>
              <a:t>worshop</a:t>
            </a:r>
            <a:r>
              <a:rPr lang="fr-FR" b="1" dirty="0" smtClean="0">
                <a:latin typeface="Arial"/>
                <a:cs typeface="Arial"/>
              </a:rPr>
              <a:t> (2)</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33</a:t>
            </a:fld>
            <a:endParaRPr lang="fr-FR" sz="1200" dirty="0">
              <a:solidFill>
                <a:srgbClr val="045C75"/>
              </a:solidFill>
              <a:latin typeface="Helvetica" charset="0"/>
            </a:endParaRPr>
          </a:p>
        </p:txBody>
      </p:sp>
      <p:pic>
        <p:nvPicPr>
          <p:cNvPr id="2" name="Image 1" descr="P10502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1340768"/>
            <a:ext cx="3744416" cy="4992555"/>
          </a:xfrm>
          <a:prstGeom prst="rect">
            <a:avLst/>
          </a:prstGeom>
        </p:spPr>
      </p:pic>
    </p:spTree>
    <p:extLst>
      <p:ext uri="{BB962C8B-B14F-4D97-AF65-F5344CB8AC3E}">
        <p14:creationId xmlns:p14="http://schemas.microsoft.com/office/powerpoint/2010/main" val="229820199"/>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Posters </a:t>
            </a:r>
            <a:r>
              <a:rPr lang="fr-FR" b="1" dirty="0" err="1" smtClean="0">
                <a:latin typeface="Arial"/>
                <a:cs typeface="Arial"/>
              </a:rPr>
              <a:t>presented</a:t>
            </a:r>
            <a:r>
              <a:rPr lang="fr-FR" b="1" dirty="0" smtClean="0">
                <a:latin typeface="Arial"/>
                <a:cs typeface="Arial"/>
              </a:rPr>
              <a:t> in workshops</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34</a:t>
            </a:fld>
            <a:endParaRPr lang="fr-FR" sz="1200" dirty="0">
              <a:solidFill>
                <a:srgbClr val="045C75"/>
              </a:solidFill>
              <a:latin typeface="Helvetica" charset="0"/>
            </a:endParaRPr>
          </a:p>
        </p:txBody>
      </p:sp>
      <p:pic>
        <p:nvPicPr>
          <p:cNvPr id="3" name="Image 2" descr="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3" y="1412776"/>
            <a:ext cx="3528391" cy="4752528"/>
          </a:xfrm>
          <a:prstGeom prst="rect">
            <a:avLst/>
          </a:prstGeom>
          <a:ln>
            <a:solidFill>
              <a:srgbClr val="000000"/>
            </a:solidFill>
          </a:ln>
        </p:spPr>
      </p:pic>
      <p:pic>
        <p:nvPicPr>
          <p:cNvPr id="4" name="Image 3" descr="P10502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129" y="1391477"/>
            <a:ext cx="3580370" cy="4773827"/>
          </a:xfrm>
          <a:prstGeom prst="rect">
            <a:avLst/>
          </a:prstGeom>
          <a:ln>
            <a:solidFill>
              <a:srgbClr val="000000"/>
            </a:solidFill>
          </a:ln>
        </p:spPr>
      </p:pic>
    </p:spTree>
    <p:extLst>
      <p:ext uri="{BB962C8B-B14F-4D97-AF65-F5344CB8AC3E}">
        <p14:creationId xmlns:p14="http://schemas.microsoft.com/office/powerpoint/2010/main" val="1629111906"/>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err="1" smtClean="0">
                <a:latin typeface="Arial"/>
                <a:cs typeface="Arial"/>
              </a:rPr>
              <a:t>Presentation</a:t>
            </a:r>
            <a:r>
              <a:rPr lang="fr-FR" b="1" dirty="0" smtClean="0">
                <a:latin typeface="Arial"/>
                <a:cs typeface="Arial"/>
              </a:rPr>
              <a:t> </a:t>
            </a:r>
            <a:r>
              <a:rPr lang="fr-FR" b="1" dirty="0">
                <a:latin typeface="Arial"/>
                <a:cs typeface="Arial"/>
              </a:rPr>
              <a:t>of a </a:t>
            </a:r>
            <a:r>
              <a:rPr lang="fr-FR" b="1" dirty="0" smtClean="0">
                <a:latin typeface="Arial"/>
                <a:cs typeface="Arial"/>
              </a:rPr>
              <a:t>manip </a:t>
            </a:r>
            <a:r>
              <a:rPr lang="fr-FR" b="1" dirty="0" err="1" smtClean="0">
                <a:latin typeface="Arial"/>
                <a:cs typeface="Arial"/>
              </a:rPr>
              <a:t>at</a:t>
            </a:r>
            <a:r>
              <a:rPr lang="fr-FR" b="1" dirty="0" smtClean="0">
                <a:latin typeface="Arial"/>
                <a:cs typeface="Arial"/>
              </a:rPr>
              <a:t> a workshop</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35</a:t>
            </a:fld>
            <a:endParaRPr lang="fr-FR" sz="1200" dirty="0">
              <a:solidFill>
                <a:srgbClr val="045C75"/>
              </a:solidFill>
              <a:latin typeface="Helvetica" charset="0"/>
            </a:endParaRPr>
          </a:p>
        </p:txBody>
      </p:sp>
      <p:pic>
        <p:nvPicPr>
          <p:cNvPr id="3" name="Image 2" descr="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484784"/>
            <a:ext cx="5568619" cy="4176464"/>
          </a:xfrm>
          <a:prstGeom prst="rect">
            <a:avLst/>
          </a:prstGeom>
        </p:spPr>
      </p:pic>
    </p:spTree>
    <p:extLst>
      <p:ext uri="{BB962C8B-B14F-4D97-AF65-F5344CB8AC3E}">
        <p14:creationId xmlns:p14="http://schemas.microsoft.com/office/powerpoint/2010/main" val="3069183092"/>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404664"/>
            <a:ext cx="9144000" cy="838200"/>
          </a:xfrm>
        </p:spPr>
        <p:txBody>
          <a:bodyPr/>
          <a:lstStyle/>
          <a:p>
            <a:pPr lvl="1" eaLnBrk="1" hangingPunct="1">
              <a:lnSpc>
                <a:spcPct val="80000"/>
              </a:lnSpc>
              <a:defRPr/>
            </a:pPr>
            <a:r>
              <a:rPr lang="fr-FR" b="1" dirty="0" smtClean="0">
                <a:latin typeface="Arial"/>
                <a:cs typeface="Arial"/>
              </a:rPr>
              <a:t>Sharing </a:t>
            </a:r>
            <a:r>
              <a:rPr lang="fr-FR" b="1" dirty="0" err="1" smtClean="0">
                <a:latin typeface="Arial"/>
                <a:cs typeface="Arial"/>
              </a:rPr>
              <a:t>experience</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36</a:t>
            </a:fld>
            <a:endParaRPr lang="fr-FR" sz="1200" dirty="0">
              <a:solidFill>
                <a:srgbClr val="045C75"/>
              </a:solidFill>
              <a:latin typeface="Helvetica" charset="0"/>
            </a:endParaRPr>
          </a:p>
        </p:txBody>
      </p:sp>
      <p:pic>
        <p:nvPicPr>
          <p:cNvPr id="3" name="Image 2" descr="IMG_1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1484784"/>
            <a:ext cx="5616624" cy="4212468"/>
          </a:xfrm>
          <a:prstGeom prst="rect">
            <a:avLst/>
          </a:prstGeom>
        </p:spPr>
      </p:pic>
    </p:spTree>
    <p:extLst>
      <p:ext uri="{BB962C8B-B14F-4D97-AF65-F5344CB8AC3E}">
        <p14:creationId xmlns:p14="http://schemas.microsoft.com/office/powerpoint/2010/main" val="4219844421"/>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The CERN Workshop, </a:t>
            </a:r>
            <a:r>
              <a:rPr lang="fr-FR" b="1" dirty="0" err="1" smtClean="0">
                <a:latin typeface="Arial"/>
                <a:cs typeface="Arial"/>
              </a:rPr>
              <a:t>Switzerland</a:t>
            </a:r>
            <a:r>
              <a:rPr lang="fr-FR" b="1" dirty="0" smtClean="0">
                <a:latin typeface="Arial"/>
                <a:cs typeface="Arial"/>
              </a:rPr>
              <a:t> – March 2014</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37</a:t>
            </a:fld>
            <a:endParaRPr lang="fr-FR" sz="1200" dirty="0">
              <a:solidFill>
                <a:srgbClr val="045C75"/>
              </a:solidFill>
              <a:latin typeface="Helvetica" charset="0"/>
            </a:endParaRPr>
          </a:p>
        </p:txBody>
      </p:sp>
      <p:pic>
        <p:nvPicPr>
          <p:cNvPr id="2" name="Image 1" descr="Cer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484784"/>
            <a:ext cx="6432715" cy="4824536"/>
          </a:xfrm>
          <a:prstGeom prst="rect">
            <a:avLst/>
          </a:prstGeom>
        </p:spPr>
      </p:pic>
    </p:spTree>
    <p:extLst>
      <p:ext uri="{BB962C8B-B14F-4D97-AF65-F5344CB8AC3E}">
        <p14:creationId xmlns:p14="http://schemas.microsoft.com/office/powerpoint/2010/main" val="1561183087"/>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smtClean="0">
                <a:latin typeface="Arial"/>
                <a:cs typeface="Arial"/>
              </a:rPr>
              <a:t>The </a:t>
            </a:r>
            <a:r>
              <a:rPr lang="fr-FR" b="1" dirty="0" err="1" smtClean="0">
                <a:latin typeface="Arial"/>
                <a:cs typeface="Arial"/>
              </a:rPr>
              <a:t>Japanese</a:t>
            </a:r>
            <a:r>
              <a:rPr lang="fr-FR" b="1" dirty="0" smtClean="0">
                <a:latin typeface="Arial"/>
                <a:cs typeface="Arial"/>
              </a:rPr>
              <a:t> </a:t>
            </a:r>
            <a:r>
              <a:rPr lang="fr-FR" b="1" dirty="0" err="1" smtClean="0">
                <a:latin typeface="Arial"/>
                <a:cs typeface="Arial"/>
              </a:rPr>
              <a:t>students</a:t>
            </a:r>
            <a:r>
              <a:rPr lang="fr-FR" b="1" dirty="0" smtClean="0">
                <a:latin typeface="Arial"/>
                <a:cs typeface="Arial"/>
              </a:rPr>
              <a:t> </a:t>
            </a:r>
            <a:r>
              <a:rPr lang="fr-FR" b="1" dirty="0" err="1" smtClean="0">
                <a:latin typeface="Arial"/>
                <a:cs typeface="Arial"/>
              </a:rPr>
              <a:t>at</a:t>
            </a:r>
            <a:r>
              <a:rPr lang="fr-FR" b="1" dirty="0" smtClean="0">
                <a:latin typeface="Arial"/>
                <a:cs typeface="Arial"/>
              </a:rPr>
              <a:t> the CERN workshop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38</a:t>
            </a:fld>
            <a:endParaRPr lang="fr-FR" sz="1200" dirty="0">
              <a:solidFill>
                <a:srgbClr val="045C75"/>
              </a:solidFill>
              <a:latin typeface="Helvetica" charset="0"/>
            </a:endParaRPr>
          </a:p>
        </p:txBody>
      </p:sp>
      <p:pic>
        <p:nvPicPr>
          <p:cNvPr id="2" name="Image 1" descr="P10001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62" y="1484784"/>
            <a:ext cx="3132348" cy="4176464"/>
          </a:xfrm>
          <a:prstGeom prst="rect">
            <a:avLst/>
          </a:prstGeom>
        </p:spPr>
      </p:pic>
      <p:pic>
        <p:nvPicPr>
          <p:cNvPr id="3" name="Image 2" descr="P1000061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772816"/>
            <a:ext cx="4175614" cy="3131129"/>
          </a:xfrm>
          <a:prstGeom prst="rect">
            <a:avLst/>
          </a:prstGeom>
        </p:spPr>
      </p:pic>
    </p:spTree>
    <p:extLst>
      <p:ext uri="{BB962C8B-B14F-4D97-AF65-F5344CB8AC3E}">
        <p14:creationId xmlns:p14="http://schemas.microsoft.com/office/powerpoint/2010/main" val="2755201291"/>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683568" y="260648"/>
            <a:ext cx="8274695" cy="838200"/>
          </a:xfrm>
        </p:spPr>
        <p:txBody>
          <a:bodyPr/>
          <a:lstStyle/>
          <a:p>
            <a:pPr eaLnBrk="1" hangingPunct="1"/>
            <a:r>
              <a:rPr lang="en-GB" b="1" dirty="0" smtClean="0"/>
              <a:t/>
            </a:r>
            <a:br>
              <a:rPr lang="en-GB" b="1" dirty="0" smtClean="0"/>
            </a:br>
            <a:r>
              <a:rPr lang="en-GB" b="1" dirty="0" smtClean="0"/>
              <a:t>Practical </a:t>
            </a:r>
            <a:r>
              <a:rPr lang="en-GB" b="1" dirty="0"/>
              <a:t>radiological protection culture </a:t>
            </a:r>
            <a:r>
              <a:rPr lang="en-GB" b="1" dirty="0" smtClean="0"/>
              <a:t>at school</a:t>
            </a:r>
            <a:br>
              <a:rPr lang="en-GB" b="1" dirty="0" smtClean="0"/>
            </a:br>
            <a:endParaRPr lang="fr-FR" dirty="0">
              <a:latin typeface="Helvetica" charset="0"/>
              <a:ea typeface="ＭＳ Ｐゴシック" charset="0"/>
              <a:cs typeface="ＭＳ Ｐゴシック" charset="0"/>
            </a:endParaRPr>
          </a:p>
        </p:txBody>
      </p:sp>
      <p:sp>
        <p:nvSpPr>
          <p:cNvPr id="20483" name="Rectangle 4"/>
          <p:cNvSpPr>
            <a:spLocks noGrp="1" noChangeArrowheads="1"/>
          </p:cNvSpPr>
          <p:nvPr>
            <p:ph idx="1"/>
          </p:nvPr>
        </p:nvSpPr>
        <p:spPr>
          <a:xfrm>
            <a:off x="1403648" y="1371600"/>
            <a:ext cx="7344816" cy="5081736"/>
          </a:xfrm>
        </p:spPr>
        <p:txBody>
          <a:bodyPr/>
          <a:lstStyle/>
          <a:p>
            <a:pPr marL="273050" lvl="1"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In the course of the ETHOS project and </a:t>
            </a:r>
            <a:r>
              <a:rPr lang="en-GB" kern="1200" dirty="0" smtClean="0">
                <a:latin typeface="Arial" charset="0"/>
                <a:ea typeface="ＭＳ Ｐゴシック" charset="0"/>
                <a:cs typeface="Arial" charset="0"/>
              </a:rPr>
              <a:t>the CORE </a:t>
            </a:r>
            <a:r>
              <a:rPr lang="en-GB" kern="1200" dirty="0">
                <a:latin typeface="Arial" charset="0"/>
                <a:ea typeface="ＭＳ Ｐゴシック" charset="0"/>
                <a:cs typeface="Arial" charset="0"/>
              </a:rPr>
              <a:t>programme teachers </a:t>
            </a:r>
            <a:r>
              <a:rPr lang="en-GB" kern="1200" dirty="0" smtClean="0">
                <a:latin typeface="Arial" charset="0"/>
                <a:ea typeface="ＭＳ Ｐゴシック" charset="0"/>
                <a:cs typeface="Arial" charset="0"/>
              </a:rPr>
              <a:t>progressively </a:t>
            </a:r>
            <a:r>
              <a:rPr lang="en-GB" kern="1200" dirty="0">
                <a:latin typeface="Arial" charset="0"/>
                <a:ea typeface="ＭＳ Ｐゴシック" charset="0"/>
                <a:cs typeface="Arial" charset="0"/>
              </a:rPr>
              <a:t>realized that the approach adopted for the education of children at school </a:t>
            </a:r>
            <a:r>
              <a:rPr lang="en-GB" kern="1200" dirty="0" smtClean="0">
                <a:latin typeface="Arial" charset="0"/>
                <a:ea typeface="ＭＳ Ｐゴシック" charset="0"/>
                <a:cs typeface="Arial" charset="0"/>
              </a:rPr>
              <a:t>on radiation issues was </a:t>
            </a:r>
            <a:r>
              <a:rPr lang="en-GB" kern="1200" dirty="0">
                <a:latin typeface="Arial" charset="0"/>
                <a:ea typeface="ＭＳ Ｐゴシック" charset="0"/>
                <a:cs typeface="Arial" charset="0"/>
              </a:rPr>
              <a:t>inadequate because based on:</a:t>
            </a:r>
          </a:p>
          <a:p>
            <a:pPr marL="673100" lvl="2"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a theoretical learning that was not meaningful for the students in their daily life in the village</a:t>
            </a:r>
          </a:p>
          <a:p>
            <a:pPr marL="673100" lvl="2"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a list of prohibitions and requirements that were not adapted to living conditions and lifestyles of children specific to each </a:t>
            </a:r>
            <a:r>
              <a:rPr lang="en-GB" kern="1200" dirty="0" smtClean="0">
                <a:latin typeface="Arial" charset="0"/>
                <a:ea typeface="ＭＳ Ｐゴシック" charset="0"/>
                <a:cs typeface="Arial" charset="0"/>
              </a:rPr>
              <a:t>village</a:t>
            </a:r>
            <a:endParaRPr lang="en-GB" kern="1200" dirty="0">
              <a:latin typeface="Arial" charset="0"/>
              <a:ea typeface="ＭＳ Ｐゴシック" charset="0"/>
              <a:cs typeface="Arial" charset="0"/>
            </a:endParaRPr>
          </a:p>
          <a:p>
            <a:pPr marL="273050" lvl="1"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This observation led the teachers involved to mobilize </a:t>
            </a:r>
            <a:r>
              <a:rPr lang="en-GB" kern="1200" dirty="0" smtClean="0">
                <a:latin typeface="Arial" charset="0"/>
                <a:ea typeface="ＭＳ Ｐゴシック" charset="0"/>
                <a:cs typeface="Arial" charset="0"/>
              </a:rPr>
              <a:t>themselves to </a:t>
            </a:r>
            <a:r>
              <a:rPr lang="en-GB" kern="1200" dirty="0">
                <a:latin typeface="Arial" charset="0"/>
                <a:ea typeface="ＭＳ Ｐゴシック" charset="0"/>
                <a:cs typeface="Arial" charset="0"/>
              </a:rPr>
              <a:t>transmit the </a:t>
            </a:r>
            <a:r>
              <a:rPr lang="en-GB" kern="1200" dirty="0" smtClean="0">
                <a:latin typeface="Arial" charset="0"/>
                <a:ea typeface="ＭＳ Ｐゴシック" charset="0"/>
                <a:cs typeface="Arial" charset="0"/>
              </a:rPr>
              <a:t>practical radiological protection culture to </a:t>
            </a:r>
            <a:r>
              <a:rPr lang="en-GB" kern="1200" dirty="0">
                <a:latin typeface="Arial" charset="0"/>
                <a:ea typeface="ＭＳ Ｐゴシック" charset="0"/>
                <a:cs typeface="Arial" charset="0"/>
              </a:rPr>
              <a:t>their students.</a:t>
            </a:r>
          </a:p>
          <a:p>
            <a:pPr marL="273050" lvl="1" indent="-273050" eaLnBrk="1" hangingPunct="1">
              <a:spcAft>
                <a:spcPts val="1200"/>
              </a:spcAft>
              <a:buClr>
                <a:srgbClr val="083763"/>
              </a:buClr>
              <a:buSzPct val="95000"/>
              <a:buFont typeface="Wingdings 2" charset="0"/>
              <a:buChar char=""/>
            </a:pPr>
            <a:endParaRPr lang="en-GB" kern="1200" dirty="0">
              <a:latin typeface="Arial" charset="0"/>
              <a:ea typeface="ＭＳ Ｐゴシック" charset="0"/>
              <a:cs typeface="Arial" charset="0"/>
            </a:endParaRPr>
          </a:p>
          <a:p>
            <a:pPr eaLnBrk="1" hangingPunct="1"/>
            <a:endParaRPr lang="en-US" sz="2000" dirty="0">
              <a:latin typeface="Helvetica" charset="0"/>
              <a:ea typeface="ＭＳ Ｐゴシック" charset="0"/>
              <a:cs typeface="ＭＳ Ｐゴシック" charset="0"/>
            </a:endParaRPr>
          </a:p>
          <a:p>
            <a:pPr>
              <a:buFont typeface="Wingdings" charset="0"/>
              <a:buChar char="•"/>
            </a:pPr>
            <a:endParaRPr lang="en-GB" sz="2000" dirty="0">
              <a:latin typeface="Helvetica" charset="0"/>
              <a:ea typeface="ＭＳ Ｐゴシック" charset="0"/>
              <a:cs typeface="ＭＳ Ｐゴシック" charset="0"/>
            </a:endParaRPr>
          </a:p>
          <a:p>
            <a:pPr eaLnBrk="1" hangingPunct="1"/>
            <a:endParaRPr lang="en-US" sz="2000" dirty="0">
              <a:latin typeface="Helvetica" charset="0"/>
              <a:ea typeface="ＭＳ Ｐゴシック" charset="0"/>
              <a:cs typeface="ＭＳ Ｐゴシック" charset="0"/>
            </a:endParaRPr>
          </a:p>
          <a:p>
            <a:pPr eaLnBrk="1" hangingPunct="1"/>
            <a:endParaRPr lang="en-US" sz="800" dirty="0">
              <a:latin typeface="Helvetica" charset="0"/>
              <a:ea typeface="ＭＳ Ｐゴシック" charset="0"/>
              <a:cs typeface="ＭＳ Ｐゴシック" charset="0"/>
            </a:endParaRPr>
          </a:p>
          <a:p>
            <a:pPr eaLnBrk="1" hangingPunct="1">
              <a:buFont typeface="Wingdings" charset="0"/>
              <a:buNone/>
            </a:pPr>
            <a:endParaRPr lang="en-US" sz="900" dirty="0">
              <a:latin typeface="Helvetica" charset="0"/>
              <a:ea typeface="ＭＳ Ｐゴシック" charset="0"/>
              <a:cs typeface="ＭＳ Ｐゴシック" charset="0"/>
            </a:endParaRPr>
          </a:p>
          <a:p>
            <a:pPr eaLnBrk="1" hangingPunct="1"/>
            <a:endParaRPr lang="fr-FR" sz="700" dirty="0">
              <a:latin typeface="Helvetica" charset="0"/>
              <a:ea typeface="ＭＳ Ｐゴシック" charset="0"/>
              <a:cs typeface="ＭＳ Ｐゴシック" charset="0"/>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a:t>
            </a:fld>
            <a:endParaRPr lang="fr-FR" sz="1200" dirty="0">
              <a:solidFill>
                <a:srgbClr val="045C75"/>
              </a:solidFill>
              <a:latin typeface="Helvetica" charset="0"/>
            </a:endParaRPr>
          </a:p>
        </p:txBody>
      </p:sp>
    </p:spTree>
    <p:extLst>
      <p:ext uri="{BB962C8B-B14F-4D97-AF65-F5344CB8AC3E}">
        <p14:creationId xmlns:p14="http://schemas.microsoft.com/office/powerpoint/2010/main" val="15017010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en-US" b="1" dirty="0">
                <a:latin typeface="Arial"/>
                <a:cs typeface="Arial"/>
              </a:rPr>
              <a:t>T</a:t>
            </a:r>
            <a:r>
              <a:rPr lang="en-US" b="1" dirty="0" smtClean="0">
                <a:latin typeface="Arial"/>
                <a:cs typeface="Arial"/>
              </a:rPr>
              <a:t>he </a:t>
            </a:r>
            <a:r>
              <a:rPr lang="en-US" b="1" dirty="0" err="1" smtClean="0">
                <a:latin typeface="Arial"/>
                <a:cs typeface="Arial"/>
              </a:rPr>
              <a:t>Cadarache</a:t>
            </a:r>
            <a:r>
              <a:rPr lang="en-US" b="1" dirty="0" smtClean="0">
                <a:latin typeface="Arial"/>
                <a:cs typeface="Arial"/>
              </a:rPr>
              <a:t> Workshop – March 2015 </a:t>
            </a:r>
            <a:endParaRPr lang="fr-FR" sz="2000"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39</a:t>
            </a:fld>
            <a:endParaRPr lang="fr-FR" sz="1200" dirty="0">
              <a:solidFill>
                <a:srgbClr val="045C75"/>
              </a:solidFill>
              <a:latin typeface="Helvetica" charset="0"/>
            </a:endParaRPr>
          </a:p>
        </p:txBody>
      </p:sp>
      <p:pic>
        <p:nvPicPr>
          <p:cNvPr id="3" name="Image 2" descr="P1050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484784"/>
            <a:ext cx="5856651" cy="4392488"/>
          </a:xfrm>
          <a:prstGeom prst="rect">
            <a:avLst/>
          </a:prstGeom>
        </p:spPr>
      </p:pic>
    </p:spTree>
    <p:extLst>
      <p:ext uri="{BB962C8B-B14F-4D97-AF65-F5344CB8AC3E}">
        <p14:creationId xmlns:p14="http://schemas.microsoft.com/office/powerpoint/2010/main" val="1583919978"/>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180528" y="332656"/>
            <a:ext cx="9144000" cy="838200"/>
          </a:xfrm>
          <a:ln>
            <a:miter lim="800000"/>
            <a:headEnd/>
            <a:tailEnd/>
          </a:ln>
          <a:extLst/>
        </p:spPr>
        <p:txBody>
          <a:bodyPr>
            <a:normAutofit fontScale="90000"/>
            <a:scene3d>
              <a:camera prst="orthographicFront"/>
              <a:lightRig rig="threePt" dir="t"/>
            </a:scene3d>
            <a:sp3d extrusionH="57150">
              <a:bevelT w="38100" h="38100"/>
              <a:extrusionClr>
                <a:schemeClr val="tx1"/>
              </a:extrusionClr>
            </a:sp3d>
          </a:bodyPr>
          <a:lstStyle/>
          <a:p>
            <a:pPr marL="342900" lvl="1" indent="-342900" eaLnBrk="1" hangingPunct="1">
              <a:lnSpc>
                <a:spcPct val="80000"/>
              </a:lnSpc>
              <a:defRPr/>
            </a:pPr>
            <a:r>
              <a:rPr lang="en-GB" sz="2000" dirty="0" smtClean="0"/>
              <a:t/>
            </a:r>
            <a:br>
              <a:rPr lang="en-GB" sz="2000" dirty="0" smtClean="0"/>
            </a:br>
            <a:r>
              <a:rPr lang="en-GB" sz="2700" b="1" kern="1200" dirty="0" smtClean="0">
                <a:latin typeface="Arial"/>
                <a:cs typeface="Arial"/>
              </a:rPr>
              <a:t>The  French-Japan Students’ radiation protection workshop – Fukushima, 3-8 august 2015   </a:t>
            </a:r>
            <a:r>
              <a:rPr lang="fr-FR" sz="2700" b="1" kern="1200" dirty="0">
                <a:latin typeface="Arial"/>
                <a:cs typeface="Arial"/>
              </a:rPr>
              <a:t/>
            </a:r>
            <a:br>
              <a:rPr lang="fr-FR" sz="2700" b="1" kern="1200" dirty="0">
                <a:latin typeface="Arial"/>
                <a:cs typeface="Arial"/>
              </a:rPr>
            </a:br>
            <a:endParaRPr lang="fr-FR" sz="2700" b="1" kern="1200" dirty="0">
              <a:latin typeface="Arial"/>
              <a:cs typeface="Arial"/>
            </a:endParaRPr>
          </a:p>
        </p:txBody>
      </p:sp>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40</a:t>
            </a:fld>
            <a:endParaRPr lang="fr-FR" sz="1200" dirty="0">
              <a:solidFill>
                <a:srgbClr val="045C75"/>
              </a:solidFill>
              <a:latin typeface="Helvetica" charset="0"/>
            </a:endParaRPr>
          </a:p>
        </p:txBody>
      </p:sp>
      <p:pic>
        <p:nvPicPr>
          <p:cNvPr id="2" name="Image 1" descr="IMG_36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484784"/>
            <a:ext cx="6264696" cy="4698522"/>
          </a:xfrm>
          <a:prstGeom prst="rect">
            <a:avLst/>
          </a:prstGeom>
        </p:spPr>
      </p:pic>
    </p:spTree>
    <p:extLst>
      <p:ext uri="{BB962C8B-B14F-4D97-AF65-F5344CB8AC3E}">
        <p14:creationId xmlns:p14="http://schemas.microsoft.com/office/powerpoint/2010/main" val="67850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a:xfrm>
            <a:off x="0" y="457200"/>
            <a:ext cx="8964488" cy="838200"/>
          </a:xfrm>
          <a:ln>
            <a:miter lim="800000"/>
            <a:headEnd/>
            <a:tailEnd/>
          </a:ln>
          <a:extLst/>
        </p:spPr>
        <p:txBody>
          <a:bodyPr>
            <a:normAutofit fontScale="90000"/>
            <a:scene3d>
              <a:camera prst="orthographicFront"/>
              <a:lightRig rig="threePt" dir="t"/>
            </a:scene3d>
            <a:sp3d extrusionH="57150">
              <a:bevelT w="38100" h="38100"/>
              <a:extrusionClr>
                <a:schemeClr val="tx1"/>
              </a:extrusionClr>
            </a:sp3d>
          </a:bodyPr>
          <a:lstStyle/>
          <a:p>
            <a:pPr marL="342900" lvl="1" indent="-342900" eaLnBrk="1" hangingPunct="1">
              <a:lnSpc>
                <a:spcPct val="80000"/>
              </a:lnSpc>
              <a:defRPr/>
            </a:pPr>
            <a:r>
              <a:rPr lang="en-GB" sz="2000" dirty="0" smtClean="0"/>
              <a:t/>
            </a:r>
            <a:br>
              <a:rPr lang="en-GB" sz="2000" dirty="0" smtClean="0"/>
            </a:br>
            <a:r>
              <a:rPr lang="en-GB" sz="2700" b="1" kern="1200" dirty="0" smtClean="0">
                <a:latin typeface="Arial"/>
                <a:cs typeface="Arial"/>
              </a:rPr>
              <a:t>Participants and programme of the workshop </a:t>
            </a:r>
            <a:r>
              <a:rPr lang="fr-FR" sz="2700" b="1" kern="1200" dirty="0">
                <a:latin typeface="Arial"/>
                <a:cs typeface="Arial"/>
              </a:rPr>
              <a:t/>
            </a:r>
            <a:br>
              <a:rPr lang="fr-FR" sz="2700" b="1" kern="1200" dirty="0">
                <a:latin typeface="Arial"/>
                <a:cs typeface="Arial"/>
              </a:rPr>
            </a:br>
            <a:endParaRPr lang="fr-FR" sz="2700" b="1" kern="1200" dirty="0">
              <a:latin typeface="Arial"/>
              <a:cs typeface="Arial"/>
            </a:endParaRPr>
          </a:p>
        </p:txBody>
      </p:sp>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41</a:t>
            </a:fld>
            <a:endParaRPr lang="fr-FR" sz="1200" dirty="0">
              <a:solidFill>
                <a:srgbClr val="045C75"/>
              </a:solidFill>
              <a:latin typeface="Helvetica" charset="0"/>
            </a:endParaRPr>
          </a:p>
        </p:txBody>
      </p:sp>
      <p:sp>
        <p:nvSpPr>
          <p:cNvPr id="5" name="Rectangle 4"/>
          <p:cNvSpPr txBox="1">
            <a:spLocks noChangeArrowheads="1"/>
          </p:cNvSpPr>
          <p:nvPr/>
        </p:nvSpPr>
        <p:spPr bwMode="auto">
          <a:xfrm>
            <a:off x="2267744" y="1556792"/>
            <a:ext cx="669674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75000"/>
              <a:buFont typeface="Wingdings" charset="0"/>
              <a:buChar char="n"/>
              <a:defRPr sz="20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9pPr>
          </a:lstStyle>
          <a:p>
            <a:pPr marL="273050" indent="-273050" eaLnBrk="1" hangingPunct="1">
              <a:spcAft>
                <a:spcPts val="1200"/>
              </a:spcAft>
              <a:buClr>
                <a:srgbClr val="083763"/>
              </a:buClr>
              <a:buSzPct val="95000"/>
              <a:buFont typeface="Wingdings 2" charset="0"/>
              <a:buChar char=""/>
            </a:pPr>
            <a:r>
              <a:rPr lang="en-US" kern="1200" dirty="0" smtClean="0">
                <a:latin typeface="Arial" charset="0"/>
                <a:ea typeface="ＭＳ Ｐゴシック" charset="0"/>
                <a:cs typeface="Arial" charset="0"/>
              </a:rPr>
              <a:t>8 </a:t>
            </a:r>
            <a:r>
              <a:rPr lang="en-US" dirty="0" smtClean="0">
                <a:latin typeface="Arial" charset="0"/>
                <a:ea typeface="ＭＳ Ｐゴシック" charset="0"/>
                <a:cs typeface="Arial" charset="0"/>
              </a:rPr>
              <a:t>students an 2 teachers from 2 high schools from France </a:t>
            </a:r>
          </a:p>
          <a:p>
            <a:pPr marL="273050" indent="-273050" eaLnBrk="1" hangingPunct="1">
              <a:spcAft>
                <a:spcPts val="1200"/>
              </a:spcAft>
              <a:buClr>
                <a:srgbClr val="083763"/>
              </a:buClr>
              <a:buSzPct val="95000"/>
              <a:buFont typeface="Wingdings 2" charset="0"/>
              <a:buChar char=""/>
            </a:pPr>
            <a:r>
              <a:rPr lang="en-US" kern="1200" dirty="0" smtClean="0">
                <a:latin typeface="Arial" charset="0"/>
                <a:ea typeface="ＭＳ Ｐゴシック" charset="0"/>
                <a:cs typeface="Arial" charset="0"/>
              </a:rPr>
              <a:t>13 students and 2 teachers from Fukushima high school</a:t>
            </a:r>
          </a:p>
          <a:p>
            <a:pPr marL="273050" indent="-273050" eaLnBrk="1" hangingPunct="1">
              <a:spcAft>
                <a:spcPts val="1200"/>
              </a:spcAft>
              <a:buClr>
                <a:srgbClr val="083763"/>
              </a:buClr>
              <a:buSzPct val="95000"/>
              <a:buFont typeface="Wingdings 2" charset="0"/>
              <a:buChar char=""/>
            </a:pPr>
            <a:r>
              <a:rPr lang="en-US" dirty="0" smtClean="0">
                <a:latin typeface="Arial" charset="0"/>
                <a:ea typeface="ＭＳ Ｐゴシック" charset="0"/>
                <a:cs typeface="Arial" charset="0"/>
              </a:rPr>
              <a:t>2 French and 3 Japanese experts</a:t>
            </a:r>
            <a:endParaRPr lang="en-US" dirty="0">
              <a:latin typeface="Arial" charset="0"/>
              <a:ea typeface="ＭＳ Ｐゴシック" charset="0"/>
              <a:cs typeface="Arial" charset="0"/>
            </a:endParaRPr>
          </a:p>
          <a:p>
            <a:pPr marL="273050" indent="-273050" eaLnBrk="1" hangingPunct="1">
              <a:spcAft>
                <a:spcPts val="1200"/>
              </a:spcAft>
              <a:buClr>
                <a:srgbClr val="083763"/>
              </a:buClr>
              <a:buSzPct val="95000"/>
              <a:buFont typeface="Wingdings 2" charset="0"/>
              <a:buChar char=""/>
            </a:pPr>
            <a:r>
              <a:rPr lang="is-IS" dirty="0" smtClean="0">
                <a:latin typeface="Arial" charset="0"/>
                <a:ea typeface="ＭＳ Ｐゴシック" charset="0"/>
                <a:cs typeface="Arial" charset="0"/>
              </a:rPr>
              <a:t>Reception at the French Embassy </a:t>
            </a:r>
          </a:p>
          <a:p>
            <a:pPr marL="273050" indent="-273050" eaLnBrk="1" hangingPunct="1">
              <a:spcAft>
                <a:spcPts val="1200"/>
              </a:spcAft>
              <a:buClr>
                <a:srgbClr val="083763"/>
              </a:buClr>
              <a:buSzPct val="95000"/>
              <a:buFont typeface="Wingdings 2" charset="0"/>
              <a:buChar char=""/>
            </a:pPr>
            <a:r>
              <a:rPr lang="is-IS" dirty="0" smtClean="0">
                <a:latin typeface="Arial" charset="0"/>
                <a:ea typeface="ＭＳ Ｐゴシック" charset="0"/>
                <a:cs typeface="Arial" charset="0"/>
              </a:rPr>
              <a:t>Seminar at the Tokyo university</a:t>
            </a:r>
          </a:p>
          <a:p>
            <a:pPr marL="273050" indent="-273050" eaLnBrk="1" hangingPunct="1">
              <a:spcAft>
                <a:spcPts val="1200"/>
              </a:spcAft>
              <a:buClr>
                <a:srgbClr val="083763"/>
              </a:buClr>
              <a:buSzPct val="95000"/>
              <a:buFont typeface="Wingdings 2" charset="0"/>
              <a:buChar char=""/>
            </a:pPr>
            <a:r>
              <a:rPr lang="is-IS" dirty="0" smtClean="0">
                <a:latin typeface="Arial" charset="0"/>
                <a:ea typeface="ＭＳ Ｐゴシック" charset="0"/>
                <a:cs typeface="Arial" charset="0"/>
              </a:rPr>
              <a:t>Field visits and practical exercices </a:t>
            </a:r>
          </a:p>
          <a:p>
            <a:pPr marL="273050" indent="-273050" eaLnBrk="1" hangingPunct="1">
              <a:spcAft>
                <a:spcPts val="1200"/>
              </a:spcAft>
              <a:buClr>
                <a:srgbClr val="083763"/>
              </a:buClr>
              <a:buSzPct val="95000"/>
              <a:buFont typeface="Wingdings 2" charset="0"/>
              <a:buChar char=""/>
            </a:pPr>
            <a:r>
              <a:rPr lang="is-IS" dirty="0" smtClean="0">
                <a:latin typeface="Arial" charset="0"/>
                <a:ea typeface="ＭＳ Ｐゴシック" charset="0"/>
                <a:cs typeface="Arial" charset="0"/>
              </a:rPr>
              <a:t>Seminar at the Fukushima high school</a:t>
            </a:r>
            <a:endParaRPr lang="en-US" dirty="0" smtClean="0">
              <a:latin typeface="Arial" charset="0"/>
              <a:ea typeface="ＭＳ Ｐゴシック" charset="0"/>
              <a:cs typeface="Arial" charset="0"/>
            </a:endParaRPr>
          </a:p>
        </p:txBody>
      </p:sp>
    </p:spTree>
    <p:extLst>
      <p:ext uri="{BB962C8B-B14F-4D97-AF65-F5344CB8AC3E}">
        <p14:creationId xmlns:p14="http://schemas.microsoft.com/office/powerpoint/2010/main" val="188112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7704" y="476672"/>
            <a:ext cx="6998568" cy="566738"/>
          </a:xfrm>
        </p:spPr>
        <p:txBody>
          <a:bodyPr/>
          <a:lstStyle/>
          <a:p>
            <a:pPr algn="r"/>
            <a:r>
              <a:rPr kumimoji="1" lang="en-US" altLang="ja-JP" dirty="0">
                <a:latin typeface="Comic Sans MS" panose="030F0702030302020204" pitchFamily="66" charset="0"/>
              </a:rPr>
              <a:t>	</a:t>
            </a:r>
            <a:r>
              <a:rPr kumimoji="1" lang="en-US" altLang="ja-JP" sz="2400" dirty="0" smtClean="0">
                <a:latin typeface="Arial"/>
                <a:cs typeface="Arial"/>
              </a:rPr>
              <a:t>Reception at the French Embassy</a:t>
            </a:r>
            <a:endParaRPr kumimoji="1" lang="ja-JP" altLang="en-US" sz="2400" dirty="0">
              <a:latin typeface="Arial"/>
              <a:cs typeface="Arial"/>
            </a:endParaRPr>
          </a:p>
        </p:txBody>
      </p:sp>
      <p:sp>
        <p:nvSpPr>
          <p:cNvPr id="5" name="正方形/長方形 4"/>
          <p:cNvSpPr/>
          <p:nvPr/>
        </p:nvSpPr>
        <p:spPr>
          <a:xfrm>
            <a:off x="4390340" y="3244334"/>
            <a:ext cx="184666" cy="369332"/>
          </a:xfrm>
          <a:prstGeom prst="rect">
            <a:avLst/>
          </a:prstGeom>
        </p:spPr>
        <p:txBody>
          <a:bodyPr wrap="none">
            <a:spAutoFit/>
          </a:bodyPr>
          <a:lstStyle/>
          <a:p>
            <a:r>
              <a:rPr lang="ja-JP" altLang="en-US" dirty="0" smtClean="0">
                <a:latin typeface="Comic Sans MS" panose="030F0702030302020204" pitchFamily="66" charset="0"/>
              </a:rPr>
              <a:t> </a:t>
            </a:r>
            <a:endParaRPr lang="ja-JP" altLang="en-US" dirty="0"/>
          </a:p>
        </p:txBody>
      </p:sp>
      <p:pic>
        <p:nvPicPr>
          <p:cNvPr id="3075" name="Picture 3" descr="D:\DCIM\101MSDCF\DSC01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84784"/>
            <a:ext cx="5760640" cy="4514993"/>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42</a:t>
            </a:fld>
            <a:endParaRPr lang="fr-FR" sz="1200" dirty="0">
              <a:solidFill>
                <a:srgbClr val="045C75"/>
              </a:solidFill>
              <a:latin typeface="Helvetica" charset="0"/>
            </a:endParaRPr>
          </a:p>
        </p:txBody>
      </p:sp>
    </p:spTree>
    <p:extLst>
      <p:ext uri="{BB962C8B-B14F-4D97-AF65-F5344CB8AC3E}">
        <p14:creationId xmlns:p14="http://schemas.microsoft.com/office/powerpoint/2010/main" val="25566378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19872" y="476672"/>
            <a:ext cx="5486400" cy="566738"/>
          </a:xfrm>
        </p:spPr>
        <p:txBody>
          <a:bodyPr/>
          <a:lstStyle/>
          <a:p>
            <a:pPr algn="r"/>
            <a:r>
              <a:rPr kumimoji="1" lang="en-US" altLang="ja-JP" dirty="0">
                <a:latin typeface="Comic Sans MS" panose="030F0702030302020204" pitchFamily="66" charset="0"/>
              </a:rPr>
              <a:t> </a:t>
            </a:r>
            <a:r>
              <a:rPr kumimoji="1" lang="en-US" altLang="ja-JP" sz="2400" dirty="0" smtClean="0">
                <a:latin typeface="Arial"/>
                <a:cs typeface="Arial"/>
              </a:rPr>
              <a:t>Lecture at the University of Tokyo</a:t>
            </a:r>
            <a:endParaRPr kumimoji="1" lang="ja-JP" altLang="en-US" sz="2400" dirty="0">
              <a:latin typeface="Arial"/>
              <a:cs typeface="Arial"/>
            </a:endParaRPr>
          </a:p>
        </p:txBody>
      </p:sp>
      <p:sp>
        <p:nvSpPr>
          <p:cNvPr id="5" name="正方形/長方形 4"/>
          <p:cNvSpPr/>
          <p:nvPr/>
        </p:nvSpPr>
        <p:spPr>
          <a:xfrm>
            <a:off x="4390340" y="3244334"/>
            <a:ext cx="415498" cy="369332"/>
          </a:xfrm>
          <a:prstGeom prst="rect">
            <a:avLst/>
          </a:prstGeom>
        </p:spPr>
        <p:txBody>
          <a:bodyPr wrap="none">
            <a:spAutoFit/>
          </a:bodyPr>
          <a:lstStyle/>
          <a:p>
            <a:r>
              <a:rPr lang="ja-JP" altLang="en-US" dirty="0">
                <a:latin typeface="Comic Sans MS" panose="030F0702030302020204" pitchFamily="66" charset="0"/>
              </a:rPr>
              <a:t>→ </a:t>
            </a:r>
            <a:endParaRPr lang="ja-JP" altLang="en-US" dirty="0"/>
          </a:p>
        </p:txBody>
      </p:sp>
      <p:pic>
        <p:nvPicPr>
          <p:cNvPr id="2050" name="Picture 2" descr="D:\DCIM\101MSDCF\DSC012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484784"/>
            <a:ext cx="5904656" cy="4536504"/>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43</a:t>
            </a:fld>
            <a:endParaRPr lang="fr-FR" sz="1200" dirty="0">
              <a:solidFill>
                <a:srgbClr val="045C75"/>
              </a:solidFill>
              <a:latin typeface="Helvetica" charset="0"/>
            </a:endParaRPr>
          </a:p>
        </p:txBody>
      </p:sp>
    </p:spTree>
    <p:extLst>
      <p:ext uri="{BB962C8B-B14F-4D97-AF65-F5344CB8AC3E}">
        <p14:creationId xmlns:p14="http://schemas.microsoft.com/office/powerpoint/2010/main" val="7358967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332656"/>
            <a:ext cx="7646640" cy="836346"/>
          </a:xfrm>
        </p:spPr>
        <p:txBody>
          <a:bodyPr/>
          <a:lstStyle/>
          <a:p>
            <a:pPr algn="r"/>
            <a:r>
              <a:rPr kumimoji="1" lang="en-US" altLang="ja-JP" sz="2400" dirty="0" smtClean="0">
                <a:latin typeface="Arial"/>
                <a:cs typeface="Arial"/>
              </a:rPr>
              <a:t/>
            </a:r>
            <a:br>
              <a:rPr kumimoji="1" lang="en-US" altLang="ja-JP" sz="2400" dirty="0" smtClean="0">
                <a:latin typeface="Arial"/>
                <a:cs typeface="Arial"/>
              </a:rPr>
            </a:br>
            <a:r>
              <a:rPr kumimoji="1" lang="en-US" altLang="ja-JP" sz="2400" dirty="0" smtClean="0">
                <a:latin typeface="Arial"/>
                <a:cs typeface="Arial"/>
              </a:rPr>
              <a:t>Visit of Iwaki – </a:t>
            </a:r>
            <a:r>
              <a:rPr kumimoji="1" lang="en-US" altLang="ja-JP" sz="2400" dirty="0" err="1" smtClean="0">
                <a:latin typeface="Arial"/>
                <a:cs typeface="Arial"/>
              </a:rPr>
              <a:t>Tomioka</a:t>
            </a:r>
            <a:r>
              <a:rPr kumimoji="1" lang="en-US" altLang="ja-JP" sz="2400" dirty="0" smtClean="0">
                <a:latin typeface="Arial"/>
                <a:cs typeface="Arial"/>
              </a:rPr>
              <a:t> – </a:t>
            </a:r>
            <a:r>
              <a:rPr kumimoji="1" lang="en-US" altLang="ja-JP" sz="2400" dirty="0" err="1" smtClean="0">
                <a:latin typeface="Arial"/>
                <a:cs typeface="Arial"/>
              </a:rPr>
              <a:t>Miyakoji</a:t>
            </a:r>
            <a:r>
              <a:rPr kumimoji="1" lang="en-US" altLang="ja-JP" sz="2400" dirty="0" smtClean="0">
                <a:latin typeface="Arial"/>
                <a:cs typeface="Arial"/>
              </a:rPr>
              <a:t> – Iwaki - Fukushima</a:t>
            </a:r>
            <a:endParaRPr kumimoji="1" lang="ja-JP" altLang="en-US" sz="2400" dirty="0">
              <a:latin typeface="Arial"/>
              <a:cs typeface="Arial"/>
            </a:endParaRPr>
          </a:p>
        </p:txBody>
      </p:sp>
      <p:sp>
        <p:nvSpPr>
          <p:cNvPr id="5" name="正方形/長方形 4"/>
          <p:cNvSpPr/>
          <p:nvPr/>
        </p:nvSpPr>
        <p:spPr>
          <a:xfrm>
            <a:off x="4390340" y="3244334"/>
            <a:ext cx="415498" cy="369332"/>
          </a:xfrm>
          <a:prstGeom prst="rect">
            <a:avLst/>
          </a:prstGeom>
        </p:spPr>
        <p:txBody>
          <a:bodyPr wrap="none">
            <a:spAutoFit/>
          </a:bodyPr>
          <a:lstStyle/>
          <a:p>
            <a:r>
              <a:rPr lang="ja-JP" altLang="en-US" dirty="0">
                <a:latin typeface="Comic Sans MS" panose="030F0702030302020204" pitchFamily="66" charset="0"/>
              </a:rPr>
              <a:t>→ </a:t>
            </a:r>
            <a:endParaRPr lang="ja-JP" altLang="en-US" dirty="0"/>
          </a:p>
        </p:txBody>
      </p:sp>
      <p:sp>
        <p:nvSpPr>
          <p:cNvPr id="9"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44</a:t>
            </a:fld>
            <a:endParaRPr lang="fr-FR" sz="1200" dirty="0">
              <a:solidFill>
                <a:srgbClr val="045C75"/>
              </a:solidFill>
              <a:latin typeface="Helvetica" charset="0"/>
            </a:endParaRPr>
          </a:p>
        </p:txBody>
      </p:sp>
      <p:pic>
        <p:nvPicPr>
          <p:cNvPr id="4" name="Image 3" descr="Sans tit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3" y="1484783"/>
            <a:ext cx="7900309" cy="4608513"/>
          </a:xfrm>
          <a:prstGeom prst="rect">
            <a:avLst/>
          </a:prstGeom>
        </p:spPr>
      </p:pic>
    </p:spTree>
    <p:extLst>
      <p:ext uri="{BB962C8B-B14F-4D97-AF65-F5344CB8AC3E}">
        <p14:creationId xmlns:p14="http://schemas.microsoft.com/office/powerpoint/2010/main" val="25976505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76672"/>
            <a:ext cx="7502624" cy="566738"/>
          </a:xfrm>
        </p:spPr>
        <p:txBody>
          <a:bodyPr/>
          <a:lstStyle/>
          <a:p>
            <a:pPr algn="r"/>
            <a:r>
              <a:rPr kumimoji="1" lang="en-US" altLang="ja-JP" sz="2400" dirty="0" smtClean="0">
                <a:latin typeface="Arial"/>
                <a:cs typeface="Arial"/>
              </a:rPr>
              <a:t>Visit of </a:t>
            </a:r>
            <a:r>
              <a:rPr kumimoji="1" lang="en-US" altLang="ja-JP" sz="2400" dirty="0" err="1" smtClean="0">
                <a:latin typeface="Arial"/>
                <a:cs typeface="Arial"/>
              </a:rPr>
              <a:t>Kunimi</a:t>
            </a:r>
            <a:r>
              <a:rPr kumimoji="1" lang="en-US" altLang="ja-JP" sz="2400" dirty="0" smtClean="0">
                <a:latin typeface="Arial"/>
                <a:cs typeface="Arial"/>
              </a:rPr>
              <a:t> – Thyroid Lecture – Experiments</a:t>
            </a:r>
            <a:endParaRPr kumimoji="1" lang="ja-JP" altLang="en-US" sz="2400" dirty="0">
              <a:latin typeface="Arial"/>
              <a:cs typeface="Arial"/>
            </a:endParaRPr>
          </a:p>
        </p:txBody>
      </p:sp>
      <p:sp>
        <p:nvSpPr>
          <p:cNvPr id="5" name="正方形/長方形 4"/>
          <p:cNvSpPr/>
          <p:nvPr/>
        </p:nvSpPr>
        <p:spPr>
          <a:xfrm>
            <a:off x="4390340" y="3244334"/>
            <a:ext cx="415498" cy="369332"/>
          </a:xfrm>
          <a:prstGeom prst="rect">
            <a:avLst/>
          </a:prstGeom>
        </p:spPr>
        <p:txBody>
          <a:bodyPr wrap="none">
            <a:spAutoFit/>
          </a:bodyPr>
          <a:lstStyle/>
          <a:p>
            <a:r>
              <a:rPr lang="ja-JP" altLang="en-US" dirty="0">
                <a:latin typeface="Comic Sans MS" panose="030F0702030302020204" pitchFamily="66" charset="0"/>
              </a:rPr>
              <a:t>→ </a:t>
            </a:r>
            <a:endParaRPr lang="ja-JP" altLang="en-US" dirty="0"/>
          </a:p>
        </p:txBody>
      </p:sp>
      <p:pic>
        <p:nvPicPr>
          <p:cNvPr id="6147" name="Picture 3" descr="D:\DCIM\101MSDCF\DSC014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3062546" cy="25202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DCIM\101MSDCF\DSC0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84784"/>
            <a:ext cx="274292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DCIM\101MSDCF\DSC014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84784"/>
            <a:ext cx="288032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DCIM\101MSDCF\DSC014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221088"/>
            <a:ext cx="2520038" cy="2520039"/>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DCIM\101MSDCF\DSC014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221088"/>
            <a:ext cx="2500013" cy="2500013"/>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45</a:t>
            </a:fld>
            <a:endParaRPr lang="fr-FR" sz="1200" dirty="0">
              <a:solidFill>
                <a:srgbClr val="045C75"/>
              </a:solidFill>
              <a:latin typeface="Helvetica" charset="0"/>
            </a:endParaRPr>
          </a:p>
        </p:txBody>
      </p:sp>
    </p:spTree>
    <p:extLst>
      <p:ext uri="{BB962C8B-B14F-4D97-AF65-F5344CB8AC3E}">
        <p14:creationId xmlns:p14="http://schemas.microsoft.com/office/powerpoint/2010/main" val="32264332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619672" y="260648"/>
            <a:ext cx="7358063" cy="838200"/>
          </a:xfrm>
        </p:spPr>
        <p:txBody>
          <a:bodyPr/>
          <a:lstStyle/>
          <a:p>
            <a:r>
              <a:rPr lang="fr-FR" dirty="0" smtClean="0"/>
              <a:t> </a:t>
            </a:r>
            <a:r>
              <a:rPr lang="fr-FR" b="1" dirty="0" smtClean="0"/>
              <a:t>A D-</a:t>
            </a:r>
            <a:r>
              <a:rPr lang="fr-FR" b="1" dirty="0" err="1" smtClean="0"/>
              <a:t>shuttle</a:t>
            </a:r>
            <a:r>
              <a:rPr lang="fr-FR" b="1" dirty="0" smtClean="0"/>
              <a:t> ‘profile’ of a French </a:t>
            </a:r>
            <a:r>
              <a:rPr lang="fr-FR" b="1" dirty="0" err="1" smtClean="0"/>
              <a:t>student</a:t>
            </a:r>
            <a:endParaRPr lang="fr-FR" b="1" dirty="0"/>
          </a:p>
        </p:txBody>
      </p:sp>
      <p:pic>
        <p:nvPicPr>
          <p:cNvPr id="7" name="Image 6"/>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8532440" cy="4032448"/>
          </a:xfrm>
          <a:prstGeom prst="rect">
            <a:avLst/>
          </a:prstGeom>
          <a:noFill/>
          <a:ln>
            <a:noFill/>
          </a:ln>
        </p:spPr>
      </p:pic>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46</a:t>
            </a:fld>
            <a:endParaRPr lang="fr-FR" sz="1200" dirty="0">
              <a:solidFill>
                <a:srgbClr val="045C75"/>
              </a:solidFill>
              <a:latin typeface="Helvetica" charset="0"/>
            </a:endParaRPr>
          </a:p>
        </p:txBody>
      </p:sp>
    </p:spTree>
    <p:extLst>
      <p:ext uri="{BB962C8B-B14F-4D97-AF65-F5344CB8AC3E}">
        <p14:creationId xmlns:p14="http://schemas.microsoft.com/office/powerpoint/2010/main" val="380632708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0" y="404664"/>
            <a:ext cx="8964488" cy="685800"/>
          </a:xfrm>
          <a:ln>
            <a:miter lim="800000"/>
            <a:headEnd/>
            <a:tailEnd/>
          </a:ln>
          <a:extLst/>
        </p:spPr>
        <p:txBody>
          <a:bodyPr>
            <a:noAutofit/>
            <a:scene3d>
              <a:camera prst="orthographicFront"/>
              <a:lightRig rig="threePt" dir="t"/>
            </a:scene3d>
            <a:sp3d extrusionH="57150">
              <a:bevelT w="38100" h="38100"/>
              <a:extrusionClr>
                <a:schemeClr val="tx1"/>
              </a:extrusionClr>
            </a:sp3d>
          </a:bodyPr>
          <a:lstStyle/>
          <a:p>
            <a:pPr lvl="1" eaLnBrk="1" hangingPunct="1">
              <a:lnSpc>
                <a:spcPct val="80000"/>
              </a:lnSpc>
              <a:defRPr/>
            </a:pPr>
            <a:r>
              <a:rPr lang="en-GB" b="1" dirty="0" smtClean="0">
                <a:latin typeface="Arial"/>
                <a:cs typeface="Arial"/>
              </a:rPr>
              <a:t>Preparation of presentations  </a:t>
            </a:r>
            <a:endParaRPr lang="en-GB"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47</a:t>
            </a:fld>
            <a:endParaRPr lang="fr-FR" sz="1200" dirty="0">
              <a:solidFill>
                <a:srgbClr val="045C75"/>
              </a:solidFill>
              <a:latin typeface="Helvetica" charset="0"/>
            </a:endParaRPr>
          </a:p>
        </p:txBody>
      </p:sp>
      <p:pic>
        <p:nvPicPr>
          <p:cNvPr id="3" name="Image 2" descr="IMG_32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754" y="1412776"/>
            <a:ext cx="5664630" cy="4248472"/>
          </a:xfrm>
          <a:prstGeom prst="rect">
            <a:avLst/>
          </a:prstGeom>
        </p:spPr>
      </p:pic>
    </p:spTree>
    <p:extLst>
      <p:ext uri="{BB962C8B-B14F-4D97-AF65-F5344CB8AC3E}">
        <p14:creationId xmlns:p14="http://schemas.microsoft.com/office/powerpoint/2010/main" val="402119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0" y="404664"/>
            <a:ext cx="8892480" cy="685800"/>
          </a:xfrm>
          <a:ln>
            <a:miter lim="800000"/>
            <a:headEnd/>
            <a:tailEnd/>
          </a:ln>
          <a:extLst/>
        </p:spPr>
        <p:txBody>
          <a:bodyPr>
            <a:normAutofit/>
            <a:scene3d>
              <a:camera prst="orthographicFront"/>
              <a:lightRig rig="threePt" dir="t"/>
            </a:scene3d>
            <a:sp3d extrusionH="57150">
              <a:bevelT w="38100" h="38100"/>
              <a:extrusionClr>
                <a:schemeClr val="tx1"/>
              </a:extrusionClr>
            </a:sp3d>
          </a:bodyPr>
          <a:lstStyle/>
          <a:p>
            <a:pPr marL="342900" lvl="1" indent="-342900" eaLnBrk="1" hangingPunct="1">
              <a:lnSpc>
                <a:spcPct val="80000"/>
              </a:lnSpc>
              <a:defRPr/>
            </a:pPr>
            <a:r>
              <a:rPr lang="en-GB" sz="2400" dirty="0" smtClean="0"/>
              <a:t/>
            </a:r>
            <a:br>
              <a:rPr lang="en-GB" sz="2400" dirty="0" smtClean="0"/>
            </a:br>
            <a:r>
              <a:rPr lang="en-GB" b="1" dirty="0" smtClean="0"/>
              <a:t>Presentation at the f</a:t>
            </a:r>
            <a:r>
              <a:rPr lang="en-GB" sz="2400" b="1" dirty="0" smtClean="0"/>
              <a:t>inal seminar</a:t>
            </a:r>
            <a:endParaRPr lang="en-GB" sz="2700"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48</a:t>
            </a:fld>
            <a:endParaRPr lang="fr-FR" sz="1200" dirty="0">
              <a:solidFill>
                <a:srgbClr val="045C75"/>
              </a:solidFill>
              <a:latin typeface="Helvetica" charset="0"/>
            </a:endParaRPr>
          </a:p>
        </p:txBody>
      </p:sp>
      <p:pic>
        <p:nvPicPr>
          <p:cNvPr id="2" name="Image 1" descr="IMG_36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412776"/>
            <a:ext cx="5952661" cy="4464496"/>
          </a:xfrm>
          <a:prstGeom prst="rect">
            <a:avLst/>
          </a:prstGeom>
        </p:spPr>
      </p:pic>
    </p:spTree>
    <p:extLst>
      <p:ext uri="{BB962C8B-B14F-4D97-AF65-F5344CB8AC3E}">
        <p14:creationId xmlns:p14="http://schemas.microsoft.com/office/powerpoint/2010/main" val="234743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332656"/>
            <a:ext cx="8964488" cy="838200"/>
          </a:xfrm>
        </p:spPr>
        <p:txBody>
          <a:bodyPr/>
          <a:lstStyle/>
          <a:p>
            <a:pPr lvl="1" eaLnBrk="1" hangingPunct="1">
              <a:lnSpc>
                <a:spcPct val="80000"/>
              </a:lnSpc>
              <a:defRPr/>
            </a:pPr>
            <a:r>
              <a:rPr lang="en-GB" b="1" dirty="0" smtClean="0">
                <a:latin typeface="Arial"/>
                <a:cs typeface="Arial"/>
              </a:rPr>
              <a:t> Discovering the radiological situation (1) </a:t>
            </a:r>
            <a:endParaRPr lang="en-GB"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a:t>
            </a:fld>
            <a:endParaRPr lang="fr-FR" sz="1200" dirty="0">
              <a:solidFill>
                <a:srgbClr val="045C75"/>
              </a:solidFill>
              <a:latin typeface="Helvetica" charset="0"/>
            </a:endParaRPr>
          </a:p>
        </p:txBody>
      </p:sp>
      <p:pic>
        <p:nvPicPr>
          <p:cNvPr id="2" name="Image 1" descr="N°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412776"/>
            <a:ext cx="6652260" cy="4581128"/>
          </a:xfrm>
          <a:prstGeom prst="rect">
            <a:avLst/>
          </a:prstGeom>
        </p:spPr>
      </p:pic>
    </p:spTree>
    <p:extLst>
      <p:ext uri="{BB962C8B-B14F-4D97-AF65-F5344CB8AC3E}">
        <p14:creationId xmlns:p14="http://schemas.microsoft.com/office/powerpoint/2010/main" val="2896007195"/>
      </p:ext>
    </p:extLst>
  </p:cSld>
  <p:clrMapOvr>
    <a:masterClrMapping/>
  </p:clrMapOvr>
  <p:transition xmlns:p14="http://schemas.microsoft.com/office/powerpoint/2010/mai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body" idx="1"/>
          </p:nvPr>
        </p:nvSpPr>
        <p:spPr>
          <a:xfrm>
            <a:off x="1331640" y="1498741"/>
            <a:ext cx="7632848" cy="4954595"/>
          </a:xfrm>
        </p:spPr>
        <p:txBody>
          <a:bodyPr/>
          <a:lstStyle/>
          <a:p>
            <a:pPr marL="273050" lvl="1"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The workshops allowed to "play down" the issue of radiation exposures for students and teachers</a:t>
            </a:r>
          </a:p>
          <a:p>
            <a:pPr marL="273050" lvl="1" indent="-273050" eaLnBrk="1" hangingPunct="1">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They also allowed to raise awareness on the real issues and </a:t>
            </a:r>
            <a:r>
              <a:rPr lang="en-GB" kern="1200" dirty="0" smtClean="0">
                <a:latin typeface="Arial" charset="0"/>
                <a:ea typeface="ＭＳ Ｐゴシック" charset="0"/>
                <a:cs typeface="Arial" charset="0"/>
              </a:rPr>
              <a:t>to organize </a:t>
            </a:r>
            <a:r>
              <a:rPr lang="en-GB" kern="1200" dirty="0">
                <a:latin typeface="Arial" charset="0"/>
                <a:ea typeface="ＭＳ Ｐゴシック" charset="0"/>
                <a:cs typeface="Arial" charset="0"/>
              </a:rPr>
              <a:t>vigilance if </a:t>
            </a:r>
            <a:r>
              <a:rPr lang="en-GB" kern="1200" dirty="0" smtClean="0">
                <a:latin typeface="Arial" charset="0"/>
                <a:ea typeface="ＭＳ Ｐゴシック" charset="0"/>
                <a:cs typeface="Arial" charset="0"/>
              </a:rPr>
              <a:t>necessary</a:t>
            </a:r>
          </a:p>
          <a:p>
            <a:pPr marL="273050" lvl="1" indent="-273050" eaLnBrk="1" hangingPunct="1">
              <a:spcAft>
                <a:spcPts val="1200"/>
              </a:spcAft>
              <a:buClr>
                <a:srgbClr val="083763"/>
              </a:buClr>
              <a:buSzPct val="95000"/>
              <a:buFont typeface="Wingdings 2" charset="0"/>
              <a:buChar char=""/>
            </a:pPr>
            <a:r>
              <a:rPr lang="en-GB" kern="1200" dirty="0" smtClean="0">
                <a:latin typeface="Arial" charset="0"/>
                <a:ea typeface="ＭＳ Ｐゴシック" charset="0"/>
                <a:cs typeface="Arial" charset="0"/>
              </a:rPr>
              <a:t>For example students became aware of the issues in the contaminated areas of Chernobyl and Fukushima, those associated with exposures to radon in dwellings or to medical exposures </a:t>
            </a:r>
          </a:p>
          <a:p>
            <a:pPr marL="273050" lvl="1" indent="-273050" eaLnBrk="1" hangingPunct="1">
              <a:spcAft>
                <a:spcPts val="1200"/>
              </a:spcAft>
              <a:buClr>
                <a:srgbClr val="083763"/>
              </a:buClr>
              <a:buSzPct val="95000"/>
              <a:buFont typeface="Wingdings 2" charset="0"/>
              <a:buChar char=""/>
            </a:pPr>
            <a:r>
              <a:rPr lang="en-GB" kern="1200" dirty="0" smtClean="0">
                <a:latin typeface="Arial" charset="0"/>
                <a:ea typeface="ＭＳ Ｐゴシック" charset="0"/>
                <a:cs typeface="Arial" charset="0"/>
              </a:rPr>
              <a:t>They showed that it was possible to address the issue of radiation through the scientific disciplines but also the literary and artistic ones, and that the history of radiation was indissolubly associated with the history of the twentieth century</a:t>
            </a:r>
          </a:p>
        </p:txBody>
      </p:sp>
      <p:sp>
        <p:nvSpPr>
          <p:cNvPr id="56324" name="Rectangle 3"/>
          <p:cNvSpPr>
            <a:spLocks noGrp="1" noChangeArrowheads="1"/>
          </p:cNvSpPr>
          <p:nvPr>
            <p:ph type="title"/>
          </p:nvPr>
        </p:nvSpPr>
        <p:spPr>
          <a:xfrm>
            <a:off x="0" y="404664"/>
            <a:ext cx="8964488" cy="762000"/>
          </a:xfrm>
        </p:spPr>
        <p:txBody>
          <a:bodyPr>
            <a:normAutofit/>
          </a:bodyPr>
          <a:lstStyle/>
          <a:p>
            <a:pPr marL="342900" indent="-342900" eaLnBrk="1" hangingPunct="1">
              <a:defRPr/>
            </a:pPr>
            <a:r>
              <a:rPr lang="en-GB" sz="2400" b="1" dirty="0" smtClean="0">
                <a:effectLst>
                  <a:outerShdw blurRad="38100" dist="25400" dir="5400000" algn="tl" rotWithShape="0">
                    <a:srgbClr val="000000">
                      <a:alpha val="43000"/>
                    </a:srgbClr>
                  </a:outerShdw>
                </a:effectLst>
                <a:latin typeface="Arial"/>
                <a:cs typeface="Arial"/>
              </a:rPr>
              <a:t>Lessons</a:t>
            </a:r>
            <a:r>
              <a:rPr lang="en-GB" sz="2400" b="1" dirty="0" smtClean="0">
                <a:effectLst>
                  <a:outerShdw blurRad="38100" dist="25400" dir="5400000" algn="tl" rotWithShape="0">
                    <a:srgbClr val="000000">
                      <a:alpha val="43000"/>
                    </a:srgbClr>
                  </a:outerShdw>
                </a:effectLst>
              </a:rPr>
              <a:t> from the workshops </a:t>
            </a:r>
            <a:endParaRPr lang="en-GB" sz="2700" b="1" kern="1200" dirty="0">
              <a:latin typeface="Arial"/>
              <a:cs typeface="Arial"/>
            </a:endParaRPr>
          </a:p>
        </p:txBody>
      </p:sp>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49</a:t>
            </a:fld>
            <a:endParaRPr lang="fr-FR" sz="1200" dirty="0">
              <a:solidFill>
                <a:srgbClr val="045C75"/>
              </a:solidFill>
              <a:latin typeface="Helvetica" charset="0"/>
            </a:endParaRPr>
          </a:p>
        </p:txBody>
      </p:sp>
    </p:spTree>
    <p:extLst>
      <p:ext uri="{BB962C8B-B14F-4D97-AF65-F5344CB8AC3E}">
        <p14:creationId xmlns:p14="http://schemas.microsoft.com/office/powerpoint/2010/main" val="90815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404664"/>
            <a:ext cx="9144000" cy="533400"/>
          </a:xfrm>
        </p:spPr>
        <p:txBody>
          <a:bodyPr>
            <a:noAutofit/>
          </a:bodyPr>
          <a:lstStyle/>
          <a:p>
            <a:pPr marL="342900" indent="-342900" eaLnBrk="1" hangingPunct="1">
              <a:defRPr/>
            </a:pPr>
            <a:r>
              <a:rPr lang="en-GB" sz="2400" b="1" dirty="0"/>
              <a:t>Concluding </a:t>
            </a:r>
            <a:r>
              <a:rPr lang="en-GB" sz="2400" b="1" dirty="0" smtClean="0"/>
              <a:t>remarks </a:t>
            </a:r>
            <a:endParaRPr lang="en-GB" sz="2400" b="1" dirty="0"/>
          </a:p>
        </p:txBody>
      </p:sp>
      <p:sp>
        <p:nvSpPr>
          <p:cNvPr id="3" name="Content Placeholder 2"/>
          <p:cNvSpPr>
            <a:spLocks noGrp="1"/>
          </p:cNvSpPr>
          <p:nvPr>
            <p:ph idx="1"/>
          </p:nvPr>
        </p:nvSpPr>
        <p:spPr>
          <a:xfrm>
            <a:off x="1331640" y="1484784"/>
            <a:ext cx="7632848" cy="4975578"/>
          </a:xfrm>
        </p:spPr>
        <p:txBody>
          <a:bodyPr>
            <a:normAutofit lnSpcReduction="10000"/>
          </a:bodyPr>
          <a:lstStyle/>
          <a:p>
            <a:pPr marL="273050" lvl="1" indent="-273050" eaLnBrk="1" hangingPunct="1">
              <a:lnSpc>
                <a:spcPct val="110000"/>
              </a:lnSpc>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Although X-rays and radioactivity were discovered </a:t>
            </a:r>
            <a:r>
              <a:rPr lang="en-GB" kern="1200" dirty="0" smtClean="0">
                <a:latin typeface="Arial" charset="0"/>
                <a:ea typeface="ＭＳ Ｐゴシック" charset="0"/>
                <a:cs typeface="Arial" charset="0"/>
              </a:rPr>
              <a:t>more </a:t>
            </a:r>
            <a:r>
              <a:rPr lang="en-GB" kern="1200" dirty="0">
                <a:latin typeface="Arial" charset="0"/>
                <a:ea typeface="ＭＳ Ｐゴシック" charset="0"/>
                <a:cs typeface="Arial" charset="0"/>
              </a:rPr>
              <a:t>than a </a:t>
            </a:r>
            <a:r>
              <a:rPr lang="en-GB" kern="1200" dirty="0" smtClean="0">
                <a:latin typeface="Arial" charset="0"/>
                <a:ea typeface="ＭＳ Ｐゴシック" charset="0"/>
                <a:cs typeface="Arial" charset="0"/>
              </a:rPr>
              <a:t>century ago, </a:t>
            </a:r>
            <a:r>
              <a:rPr lang="en-GB" kern="1200" dirty="0">
                <a:latin typeface="Arial" charset="0"/>
                <a:ea typeface="ＭＳ Ｐゴシック" charset="0"/>
                <a:cs typeface="Arial" charset="0"/>
              </a:rPr>
              <a:t>few citizens are informed about radiation and even less about </a:t>
            </a:r>
            <a:r>
              <a:rPr lang="en-GB" kern="1200" dirty="0" smtClean="0">
                <a:latin typeface="Arial" charset="0"/>
                <a:ea typeface="ＭＳ Ｐゴシック" charset="0"/>
                <a:cs typeface="Arial" charset="0"/>
              </a:rPr>
              <a:t>radiological </a:t>
            </a:r>
            <a:r>
              <a:rPr lang="en-GB" kern="1200" dirty="0">
                <a:latin typeface="Arial" charset="0"/>
                <a:ea typeface="ＭＳ Ｐゴシック" charset="0"/>
                <a:cs typeface="Arial" charset="0"/>
              </a:rPr>
              <a:t>protection</a:t>
            </a:r>
          </a:p>
          <a:p>
            <a:pPr marL="273050" lvl="1" indent="-273050" eaLnBrk="1" hangingPunct="1">
              <a:lnSpc>
                <a:spcPct val="110000"/>
              </a:lnSpc>
              <a:spcAft>
                <a:spcPts val="1200"/>
              </a:spcAft>
              <a:buClr>
                <a:srgbClr val="083763"/>
              </a:buClr>
              <a:buSzPct val="95000"/>
              <a:buFont typeface="Wingdings 2" charset="0"/>
              <a:buChar char=""/>
            </a:pPr>
            <a:r>
              <a:rPr lang="en-GB" kern="1200" dirty="0">
                <a:latin typeface="Arial" charset="0"/>
                <a:ea typeface="ＭＳ Ｐゴシック" charset="0"/>
                <a:cs typeface="Arial" charset="0"/>
              </a:rPr>
              <a:t>Unlike some scientific discoveries of the same period, as for example the one from Pasteur which is now part of the culture of everyday hygiene largely through education at school, radiation protection remains essentially a reserved domain of scientists, experts and </a:t>
            </a:r>
            <a:r>
              <a:rPr lang="en-GB" kern="1200" dirty="0" smtClean="0">
                <a:latin typeface="Arial" charset="0"/>
                <a:ea typeface="ＭＳ Ｐゴシック" charset="0"/>
                <a:cs typeface="Arial" charset="0"/>
              </a:rPr>
              <a:t>professionals</a:t>
            </a:r>
          </a:p>
          <a:p>
            <a:pPr marL="273050" lvl="1" indent="-273050" eaLnBrk="1" hangingPunct="1">
              <a:lnSpc>
                <a:spcPct val="110000"/>
              </a:lnSpc>
              <a:spcAft>
                <a:spcPts val="1200"/>
              </a:spcAft>
              <a:buClr>
                <a:srgbClr val="083763"/>
              </a:buClr>
              <a:buSzPct val="95000"/>
              <a:buFont typeface="Wingdings 2" charset="0"/>
              <a:buChar char=""/>
            </a:pPr>
            <a:r>
              <a:rPr lang="en-GB" kern="1200" dirty="0" smtClean="0">
                <a:latin typeface="Arial" charset="0"/>
                <a:ea typeface="ＭＳ Ｐゴシック" charset="0"/>
                <a:cs typeface="Arial" charset="0"/>
              </a:rPr>
              <a:t>Lessons </a:t>
            </a:r>
            <a:r>
              <a:rPr lang="en-GB" kern="1200" dirty="0">
                <a:latin typeface="Arial" charset="0"/>
                <a:ea typeface="ＭＳ Ｐゴシック" charset="0"/>
                <a:cs typeface="Arial" charset="0"/>
              </a:rPr>
              <a:t>learned with high school students </a:t>
            </a:r>
            <a:r>
              <a:rPr lang="en-GB" kern="1200" dirty="0" smtClean="0">
                <a:latin typeface="Arial" charset="0"/>
                <a:ea typeface="ＭＳ Ｐゴシック" charset="0"/>
                <a:cs typeface="Arial" charset="0"/>
              </a:rPr>
              <a:t>in France and abroad tell </a:t>
            </a:r>
            <a:r>
              <a:rPr lang="en-GB" kern="1200" dirty="0">
                <a:latin typeface="Arial" charset="0"/>
                <a:ea typeface="ＭＳ Ｐゴシック" charset="0"/>
                <a:cs typeface="Arial" charset="0"/>
              </a:rPr>
              <a:t>us that it is possible to develop a narrative on X-rays, radioactivity and radiation protection to foster the development of a practical radiation protection culture among </a:t>
            </a:r>
            <a:r>
              <a:rPr lang="en-GB" kern="1200" dirty="0" smtClean="0">
                <a:latin typeface="Arial" charset="0"/>
                <a:ea typeface="ＭＳ Ｐゴシック" charset="0"/>
                <a:cs typeface="Arial" charset="0"/>
              </a:rPr>
              <a:t>future citizens </a:t>
            </a:r>
            <a:r>
              <a:rPr lang="en-GB" kern="1200" dirty="0">
                <a:latin typeface="Arial" charset="0"/>
                <a:ea typeface="ＭＳ Ｐゴシック" charset="0"/>
                <a:cs typeface="Arial" charset="0"/>
              </a:rPr>
              <a:t>in apart from exceptional circumstances such as post-accident situations</a:t>
            </a:r>
          </a:p>
          <a:p>
            <a:pPr marL="0" indent="0">
              <a:lnSpc>
                <a:spcPct val="110000"/>
              </a:lnSpc>
              <a:buNone/>
            </a:pPr>
            <a:endParaRPr lang="en-GB" sz="3600" b="0" dirty="0" smtClean="0">
              <a:solidFill>
                <a:srgbClr val="000000"/>
              </a:solidFill>
            </a:endParaRPr>
          </a:p>
          <a:p>
            <a:pPr marL="342900" lvl="1" indent="-342900">
              <a:lnSpc>
                <a:spcPct val="110000"/>
              </a:lnSpc>
              <a:spcBef>
                <a:spcPct val="0"/>
              </a:spcBef>
            </a:pPr>
            <a:endParaRPr lang="en-CA" sz="2200" b="1" dirty="0">
              <a:solidFill>
                <a:srgbClr val="000045"/>
              </a:solidFill>
              <a:latin typeface="Arial" pitchFamily="-1" charset="0"/>
              <a:ea typeface="Arial" pitchFamily="-1" charset="0"/>
              <a:cs typeface="Arial" pitchFamily="-1" charset="0"/>
            </a:endParaRPr>
          </a:p>
        </p:txBody>
      </p:sp>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50</a:t>
            </a:fld>
            <a:endParaRPr lang="fr-FR" sz="1200" dirty="0">
              <a:solidFill>
                <a:srgbClr val="045C75"/>
              </a:solidFill>
              <a:latin typeface="Helvetica" charset="0"/>
            </a:endParaRPr>
          </a:p>
        </p:txBody>
      </p:sp>
    </p:spTree>
    <p:extLst>
      <p:ext uri="{BB962C8B-B14F-4D97-AF65-F5344CB8AC3E}">
        <p14:creationId xmlns:p14="http://schemas.microsoft.com/office/powerpoint/2010/main" val="589134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51</a:t>
            </a:fld>
            <a:endParaRPr lang="fr-FR" sz="1200" dirty="0">
              <a:solidFill>
                <a:srgbClr val="045C75"/>
              </a:solidFill>
              <a:latin typeface="Helvetica" charset="0"/>
            </a:endParaRPr>
          </a:p>
        </p:txBody>
      </p:sp>
      <p:sp>
        <p:nvSpPr>
          <p:cNvPr id="3" name="Rectangle 2"/>
          <p:cNvSpPr/>
          <p:nvPr/>
        </p:nvSpPr>
        <p:spPr bwMode="auto">
          <a:xfrm>
            <a:off x="3059832" y="908720"/>
            <a:ext cx="5976664" cy="576064"/>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4400" b="0" i="0" u="none" strike="noStrike" cap="none" normalizeH="0" baseline="0">
              <a:ln>
                <a:noFill/>
              </a:ln>
              <a:solidFill>
                <a:schemeClr val="tx2"/>
              </a:solidFill>
              <a:effectLst/>
              <a:latin typeface="Helvetica" pitchFamily="-106" charset="0"/>
            </a:endParaRPr>
          </a:p>
        </p:txBody>
      </p:sp>
      <p:sp>
        <p:nvSpPr>
          <p:cNvPr id="7" name="Rectangle 2"/>
          <p:cNvSpPr txBox="1">
            <a:spLocks noChangeArrowheads="1"/>
          </p:cNvSpPr>
          <p:nvPr/>
        </p:nvSpPr>
        <p:spPr bwMode="auto">
          <a:xfrm>
            <a:off x="5076056" y="3356992"/>
            <a:ext cx="3779912" cy="6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75000"/>
              <a:buFont typeface="Wingdings" charset="0"/>
              <a:buChar char="n"/>
              <a:defRPr sz="20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9pPr>
          </a:lstStyle>
          <a:p>
            <a:pPr marL="0" indent="0" algn="r">
              <a:buNone/>
            </a:pPr>
            <a:r>
              <a:rPr lang="fr-FR" sz="2400" b="1" dirty="0"/>
              <a:t>http://</a:t>
            </a:r>
            <a:r>
              <a:rPr lang="fr-FR" sz="2400" b="1" dirty="0" err="1"/>
              <a:t>www.cepn.asso.fr</a:t>
            </a:r>
            <a:endParaRPr lang="fr-FR" sz="2400" b="1" dirty="0" smtClean="0"/>
          </a:p>
          <a:p>
            <a:pPr marL="0" indent="0">
              <a:buFont typeface="Wingdings" charset="0"/>
              <a:buNone/>
            </a:pPr>
            <a:r>
              <a:rPr lang="fr-FR" dirty="0" smtClean="0"/>
              <a:t> </a:t>
            </a:r>
            <a:endParaRPr lang="fr-FR" dirty="0"/>
          </a:p>
        </p:txBody>
      </p:sp>
      <p:pic>
        <p:nvPicPr>
          <p:cNvPr id="4" name="Image 3" descr="IMG_14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908720"/>
            <a:ext cx="3239117" cy="4531170"/>
          </a:xfrm>
          <a:prstGeom prst="rect">
            <a:avLst/>
          </a:prstGeom>
        </p:spPr>
      </p:pic>
      <p:sp>
        <p:nvSpPr>
          <p:cNvPr id="9" name="Rectangle 2"/>
          <p:cNvSpPr txBox="1">
            <a:spLocks noChangeArrowheads="1"/>
          </p:cNvSpPr>
          <p:nvPr/>
        </p:nvSpPr>
        <p:spPr bwMode="auto">
          <a:xfrm>
            <a:off x="1619672" y="5517232"/>
            <a:ext cx="298782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75000"/>
              <a:buFont typeface="Wingdings" charset="0"/>
              <a:buChar char="n"/>
              <a:defRPr sz="20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6" charset="-128"/>
              </a:defRPr>
            </a:lvl5pPr>
            <a:lvl6pPr marL="25146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6pPr>
            <a:lvl7pPr marL="29718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7pPr>
            <a:lvl8pPr marL="34290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8pPr>
            <a:lvl9pPr marL="3886200" indent="-228600" algn="l" rtl="0" eaLnBrk="1" fontAlgn="base" hangingPunct="1">
              <a:spcBef>
                <a:spcPct val="20000"/>
              </a:spcBef>
              <a:spcAft>
                <a:spcPct val="0"/>
              </a:spcAft>
              <a:buClr>
                <a:schemeClr val="tx1"/>
              </a:buClr>
              <a:buSzPct val="85000"/>
              <a:buChar char="•"/>
              <a:defRPr sz="2000">
                <a:solidFill>
                  <a:schemeClr val="tx1"/>
                </a:solidFill>
                <a:latin typeface="+mn-lt"/>
                <a:ea typeface="ＭＳ Ｐゴシック" pitchFamily="-106" charset="-128"/>
              </a:defRPr>
            </a:lvl9pPr>
          </a:lstStyle>
          <a:p>
            <a:pPr marL="0" indent="0" algn="r">
              <a:buNone/>
            </a:pPr>
            <a:r>
              <a:rPr lang="fr-FR" sz="1800" b="1" dirty="0" smtClean="0"/>
              <a:t>Gone </a:t>
            </a:r>
            <a:r>
              <a:rPr lang="fr-FR" sz="1800" b="1" dirty="0" err="1" smtClean="0"/>
              <a:t>with</a:t>
            </a:r>
            <a:r>
              <a:rPr lang="fr-FR" sz="1800" b="1" dirty="0" smtClean="0"/>
              <a:t> the Wind</a:t>
            </a:r>
          </a:p>
          <a:p>
            <a:pPr marL="0" indent="0" algn="r">
              <a:buNone/>
            </a:pPr>
            <a:r>
              <a:rPr lang="fr-FR" sz="1800" i="1" dirty="0" err="1" smtClean="0"/>
              <a:t>Piet.sO</a:t>
            </a:r>
            <a:r>
              <a:rPr lang="fr-FR" sz="1800" i="1" dirty="0" smtClean="0"/>
              <a:t> &amp; Peter Keen</a:t>
            </a:r>
            <a:r>
              <a:rPr lang="fr-FR" sz="1800" i="1" dirty="0"/>
              <a:t>e</a:t>
            </a:r>
            <a:r>
              <a:rPr lang="fr-FR" sz="1800" i="1" dirty="0" smtClean="0"/>
              <a:t> </a:t>
            </a:r>
            <a:endParaRPr lang="fr-FR" sz="1800" i="1" dirty="0"/>
          </a:p>
        </p:txBody>
      </p:sp>
      <p:sp>
        <p:nvSpPr>
          <p:cNvPr id="56323" name="Rectangle 2"/>
          <p:cNvSpPr>
            <a:spLocks noGrp="1" noChangeArrowheads="1"/>
          </p:cNvSpPr>
          <p:nvPr>
            <p:ph type="body" idx="1"/>
          </p:nvPr>
        </p:nvSpPr>
        <p:spPr>
          <a:xfrm>
            <a:off x="5292080" y="2132856"/>
            <a:ext cx="3491880" cy="1296144"/>
          </a:xfrm>
        </p:spPr>
        <p:txBody>
          <a:bodyPr/>
          <a:lstStyle/>
          <a:p>
            <a:pPr marL="0" indent="0" algn="ctr">
              <a:buNone/>
            </a:pPr>
            <a:r>
              <a:rPr lang="fr-FR" sz="2800" b="1" dirty="0" err="1" smtClean="0">
                <a:solidFill>
                  <a:schemeClr val="tx2"/>
                </a:solidFill>
              </a:rPr>
              <a:t>Thank</a:t>
            </a:r>
            <a:r>
              <a:rPr lang="fr-FR" sz="2800" b="1" dirty="0" smtClean="0">
                <a:solidFill>
                  <a:schemeClr val="tx2"/>
                </a:solidFill>
              </a:rPr>
              <a:t> </a:t>
            </a:r>
            <a:r>
              <a:rPr lang="fr-FR" sz="2800" b="1" dirty="0" err="1" smtClean="0">
                <a:solidFill>
                  <a:schemeClr val="tx2"/>
                </a:solidFill>
              </a:rPr>
              <a:t>you</a:t>
            </a:r>
            <a:r>
              <a:rPr lang="fr-FR" sz="2800" b="1" dirty="0" smtClean="0">
                <a:solidFill>
                  <a:schemeClr val="tx2"/>
                </a:solidFill>
              </a:rPr>
              <a:t> for </a:t>
            </a:r>
            <a:r>
              <a:rPr lang="fr-FR" sz="2800" b="1" dirty="0" err="1" smtClean="0">
                <a:solidFill>
                  <a:schemeClr val="tx2"/>
                </a:solidFill>
              </a:rPr>
              <a:t>your</a:t>
            </a:r>
            <a:r>
              <a:rPr lang="fr-FR" sz="2800" b="1" dirty="0" smtClean="0">
                <a:solidFill>
                  <a:schemeClr val="tx2"/>
                </a:solidFill>
              </a:rPr>
              <a:t> attention</a:t>
            </a:r>
          </a:p>
          <a:p>
            <a:pPr marL="0" indent="0">
              <a:buNone/>
            </a:pPr>
            <a:endParaRPr lang="fr-FR" dirty="0"/>
          </a:p>
          <a:p>
            <a:pPr marL="0" indent="0">
              <a:buNone/>
            </a:pPr>
            <a:r>
              <a:rPr lang="fr-FR" dirty="0" smtClean="0"/>
              <a:t> </a:t>
            </a:r>
            <a:endParaRPr lang="fr-FR" dirty="0"/>
          </a:p>
        </p:txBody>
      </p:sp>
    </p:spTree>
    <p:extLst>
      <p:ext uri="{BB962C8B-B14F-4D97-AF65-F5344CB8AC3E}">
        <p14:creationId xmlns:p14="http://schemas.microsoft.com/office/powerpoint/2010/main" val="783497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476672"/>
            <a:ext cx="8964488" cy="685800"/>
          </a:xfrm>
        </p:spPr>
        <p:txBody>
          <a:bodyPr/>
          <a:lstStyle/>
          <a:p>
            <a:pPr lvl="1" eaLnBrk="1" hangingPunct="1">
              <a:lnSpc>
                <a:spcPct val="80000"/>
              </a:lnSpc>
              <a:defRPr/>
            </a:pPr>
            <a:r>
              <a:rPr lang="en-GB" b="1" dirty="0">
                <a:latin typeface="Arial"/>
                <a:cs typeface="Arial"/>
              </a:rPr>
              <a:t>Discovering the radiological </a:t>
            </a:r>
            <a:r>
              <a:rPr lang="en-GB" b="1" dirty="0" smtClean="0">
                <a:latin typeface="Arial"/>
                <a:cs typeface="Arial"/>
              </a:rPr>
              <a:t>situation (2) </a:t>
            </a:r>
            <a:endParaRPr lang="en-GB"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5</a:t>
            </a:fld>
            <a:endParaRPr lang="fr-FR" sz="1200" dirty="0">
              <a:solidFill>
                <a:srgbClr val="045C75"/>
              </a:solidFill>
              <a:latin typeface="Helvetica" charset="0"/>
            </a:endParaRPr>
          </a:p>
        </p:txBody>
      </p:sp>
      <p:pic>
        <p:nvPicPr>
          <p:cNvPr id="2" name="Image 1" descr="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484784"/>
            <a:ext cx="6682112" cy="4509120"/>
          </a:xfrm>
          <a:prstGeom prst="rect">
            <a:avLst/>
          </a:prstGeom>
        </p:spPr>
      </p:pic>
    </p:spTree>
    <p:extLst>
      <p:ext uri="{BB962C8B-B14F-4D97-AF65-F5344CB8AC3E}">
        <p14:creationId xmlns:p14="http://schemas.microsoft.com/office/powerpoint/2010/main" val="1975102726"/>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0" y="332656"/>
            <a:ext cx="8975080" cy="836712"/>
          </a:xfrm>
        </p:spPr>
        <p:txBody>
          <a:bodyPr/>
          <a:lstStyle/>
          <a:p>
            <a:pPr lvl="1" eaLnBrk="1" hangingPunct="1">
              <a:defRPr/>
            </a:pPr>
            <a:r>
              <a:rPr lang="en-GB" b="1" dirty="0" smtClean="0">
                <a:latin typeface="Arial"/>
                <a:cs typeface="Arial"/>
              </a:rPr>
              <a:t>The measurements of foodstuffs (1) </a:t>
            </a:r>
            <a:endParaRPr lang="en-GB"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6</a:t>
            </a:fld>
            <a:endParaRPr lang="fr-FR" sz="1200" dirty="0">
              <a:solidFill>
                <a:srgbClr val="045C75"/>
              </a:solidFill>
              <a:latin typeface="Helvetica" charset="0"/>
            </a:endParaRPr>
          </a:p>
        </p:txBody>
      </p:sp>
      <p:pic>
        <p:nvPicPr>
          <p:cNvPr id="2" name="Image 1" descr="Mes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484784"/>
            <a:ext cx="6264696" cy="4698522"/>
          </a:xfrm>
          <a:prstGeom prst="rect">
            <a:avLst/>
          </a:prstGeom>
        </p:spPr>
      </p:pic>
    </p:spTree>
    <p:extLst>
      <p:ext uri="{BB962C8B-B14F-4D97-AF65-F5344CB8AC3E}">
        <p14:creationId xmlns:p14="http://schemas.microsoft.com/office/powerpoint/2010/main" val="2816966928"/>
      </p:ext>
    </p:extLst>
  </p:cSld>
  <p:clrMapOvr>
    <a:masterClrMapping/>
  </p:clrMapOvr>
  <p:transition xmlns:p14="http://schemas.microsoft.com/office/powerpoint/2010/mai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332656"/>
            <a:ext cx="9144000" cy="838200"/>
          </a:xfrm>
        </p:spPr>
        <p:txBody>
          <a:bodyPr/>
          <a:lstStyle/>
          <a:p>
            <a:pPr lvl="1" eaLnBrk="1" hangingPunct="1">
              <a:lnSpc>
                <a:spcPct val="80000"/>
              </a:lnSpc>
              <a:defRPr/>
            </a:pPr>
            <a:r>
              <a:rPr lang="fr-FR" b="1" dirty="0" smtClean="0">
                <a:latin typeface="Arial"/>
                <a:cs typeface="Arial"/>
              </a:rPr>
              <a:t>The </a:t>
            </a:r>
            <a:r>
              <a:rPr lang="fr-FR" b="1" dirty="0" err="1" smtClean="0">
                <a:latin typeface="Arial"/>
                <a:cs typeface="Arial"/>
              </a:rPr>
              <a:t>measurement</a:t>
            </a:r>
            <a:r>
              <a:rPr lang="fr-FR" b="1" dirty="0" smtClean="0">
                <a:latin typeface="Arial"/>
                <a:cs typeface="Arial"/>
              </a:rPr>
              <a:t> of </a:t>
            </a:r>
            <a:r>
              <a:rPr lang="fr-FR" b="1" dirty="0" err="1" smtClean="0">
                <a:latin typeface="Arial"/>
                <a:cs typeface="Arial"/>
              </a:rPr>
              <a:t>foodstuffs</a:t>
            </a:r>
            <a:r>
              <a:rPr lang="fr-FR" b="1" dirty="0" smtClean="0">
                <a:latin typeface="Arial"/>
                <a:cs typeface="Arial"/>
              </a:rPr>
              <a:t> (2) </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7</a:t>
            </a:fld>
            <a:endParaRPr lang="fr-FR" sz="1200" dirty="0">
              <a:solidFill>
                <a:srgbClr val="045C75"/>
              </a:solidFill>
              <a:latin typeface="Helvetica" charset="0"/>
            </a:endParaRPr>
          </a:p>
        </p:txBody>
      </p:sp>
      <p:pic>
        <p:nvPicPr>
          <p:cNvPr id="2" name="Image 1" descr="download 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628800"/>
            <a:ext cx="5580112" cy="4185084"/>
          </a:xfrm>
          <a:prstGeom prst="rect">
            <a:avLst/>
          </a:prstGeom>
        </p:spPr>
      </p:pic>
    </p:spTree>
    <p:extLst>
      <p:ext uri="{BB962C8B-B14F-4D97-AF65-F5344CB8AC3E}">
        <p14:creationId xmlns:p14="http://schemas.microsoft.com/office/powerpoint/2010/main" val="3758858848"/>
      </p:ext>
    </p:extLst>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08520" y="260648"/>
            <a:ext cx="9144000" cy="838200"/>
          </a:xfrm>
        </p:spPr>
        <p:txBody>
          <a:bodyPr/>
          <a:lstStyle/>
          <a:p>
            <a:pPr lvl="1" eaLnBrk="1" hangingPunct="1">
              <a:lnSpc>
                <a:spcPct val="80000"/>
              </a:lnSpc>
              <a:defRPr/>
            </a:pPr>
            <a:r>
              <a:rPr lang="fr-FR" b="1" dirty="0" err="1" smtClean="0">
                <a:latin typeface="Arial"/>
                <a:cs typeface="Arial"/>
              </a:rPr>
              <a:t>Analysing</a:t>
            </a:r>
            <a:r>
              <a:rPr lang="fr-FR" b="1" dirty="0" smtClean="0">
                <a:latin typeface="Arial"/>
                <a:cs typeface="Arial"/>
              </a:rPr>
              <a:t> </a:t>
            </a:r>
            <a:r>
              <a:rPr lang="fr-FR" b="1" dirty="0" err="1" smtClean="0">
                <a:latin typeface="Arial"/>
                <a:cs typeface="Arial"/>
              </a:rPr>
              <a:t>results</a:t>
            </a:r>
            <a:r>
              <a:rPr lang="fr-FR" b="1" dirty="0" smtClean="0">
                <a:latin typeface="Arial"/>
                <a:cs typeface="Arial"/>
              </a:rPr>
              <a:t> of </a:t>
            </a:r>
            <a:r>
              <a:rPr lang="fr-FR" b="1" dirty="0" err="1" smtClean="0">
                <a:latin typeface="Arial"/>
                <a:cs typeface="Arial"/>
              </a:rPr>
              <a:t>measurements</a:t>
            </a:r>
            <a:endParaRPr lang="fr-FR" b="1" dirty="0">
              <a:latin typeface="Arial"/>
              <a:cs typeface="Arial"/>
            </a:endParaRPr>
          </a:p>
        </p:txBody>
      </p:sp>
      <p:sp>
        <p:nvSpPr>
          <p:cNvPr id="5" name="Espace réservé du numéro de diapositive 5"/>
          <p:cNvSpPr>
            <a:spLocks noGrp="1"/>
          </p:cNvSpPr>
          <p:nvPr>
            <p:ph type="sldNum" sz="quarter" idx="4294967295"/>
          </p:nvPr>
        </p:nvSpPr>
        <p:spPr bwMode="auto">
          <a:xfrm>
            <a:off x="7162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02FDD3-BB0A-854F-839E-9207546FE3C0}" type="slidenum">
              <a:rPr lang="fr-FR" sz="1200">
                <a:solidFill>
                  <a:srgbClr val="045C75"/>
                </a:solidFill>
                <a:latin typeface="Helvetica" charset="0"/>
              </a:rPr>
              <a:pPr eaLnBrk="1" hangingPunct="1"/>
              <a:t>8</a:t>
            </a:fld>
            <a:endParaRPr lang="fr-FR" sz="1200" dirty="0">
              <a:solidFill>
                <a:srgbClr val="045C75"/>
              </a:solidFill>
              <a:latin typeface="Helvetica" charset="0"/>
            </a:endParaRPr>
          </a:p>
        </p:txBody>
      </p:sp>
      <p:pic>
        <p:nvPicPr>
          <p:cNvPr id="2" name="Image 1" descr="sc005c3c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700808"/>
            <a:ext cx="5976664" cy="4065757"/>
          </a:xfrm>
          <a:prstGeom prst="rect">
            <a:avLst/>
          </a:prstGeom>
        </p:spPr>
      </p:pic>
    </p:spTree>
    <p:extLst>
      <p:ext uri="{BB962C8B-B14F-4D97-AF65-F5344CB8AC3E}">
        <p14:creationId xmlns:p14="http://schemas.microsoft.com/office/powerpoint/2010/main" val="3175632301"/>
      </p:ext>
    </p:extLst>
  </p:cSld>
  <p:clrMapOvr>
    <a:masterClrMapping/>
  </p:clrMapOvr>
  <p:transition xmlns:p14="http://schemas.microsoft.com/office/powerpoint/2010/mai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efec8622-0eb8-40fc-b3eb-de698a514efe"/>
</p:tagLst>
</file>

<file path=ppt/theme/theme1.xml><?xml version="1.0" encoding="utf-8"?>
<a:theme xmlns:a="http://schemas.openxmlformats.org/drawingml/2006/main" name="CEPN">
  <a:themeElements>
    <a:clrScheme name="Présentation_CEPN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Présentation_CEPN">
      <a:majorFont>
        <a:latin typeface="Helvetica"/>
        <a:ea typeface=""/>
        <a:cs typeface=""/>
      </a:majorFont>
      <a:minorFont>
        <a:latin typeface="Helvetica"/>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a:ln>
              <a:noFill/>
            </a:ln>
            <a:solidFill>
              <a:schemeClr val="tx2"/>
            </a:solidFill>
            <a:effectLst/>
            <a:latin typeface="Helvetica"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a:ln>
              <a:noFill/>
            </a:ln>
            <a:solidFill>
              <a:schemeClr val="tx2"/>
            </a:solidFill>
            <a:effectLst/>
            <a:latin typeface="Helvetica" pitchFamily="-106" charset="0"/>
          </a:defRPr>
        </a:defPPr>
      </a:lstStyle>
    </a:lnDef>
  </a:objectDefaults>
  <a:extraClrSchemeLst>
    <a:extraClrScheme>
      <a:clrScheme name="Présentation_CEPN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Présentation_CEPN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Présentation_CEPN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Présentation_CEPN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11856</TotalTime>
  <Words>1282</Words>
  <Application>Microsoft Macintosh PowerPoint</Application>
  <PresentationFormat>Présentation à l'écran (4:3)</PresentationFormat>
  <Paragraphs>232</Paragraphs>
  <Slides>52</Slides>
  <Notes>39</Notes>
  <HiddenSlides>0</HiddenSlides>
  <MMClips>0</MMClips>
  <ScaleCrop>false</ScaleCrop>
  <HeadingPairs>
    <vt:vector size="4" baseType="variant">
      <vt:variant>
        <vt:lpstr>Thème</vt:lpstr>
      </vt:variant>
      <vt:variant>
        <vt:i4>1</vt:i4>
      </vt:variant>
      <vt:variant>
        <vt:lpstr>Titres des diapositives</vt:lpstr>
      </vt:variant>
      <vt:variant>
        <vt:i4>52</vt:i4>
      </vt:variant>
    </vt:vector>
  </HeadingPairs>
  <TitlesOfParts>
    <vt:vector size="53" baseType="lpstr">
      <vt:lpstr>CEPN</vt:lpstr>
      <vt:lpstr>Practical radiological protection culture  at school: experience and lessons learned </vt:lpstr>
      <vt:lpstr>What is practical radiological protection culture? </vt:lpstr>
      <vt:lpstr>About practical radiological protection culture </vt:lpstr>
      <vt:lpstr> Practical radiological protection culture at school </vt:lpstr>
      <vt:lpstr> Discovering the radiological situation (1) </vt:lpstr>
      <vt:lpstr>Discovering the radiological situation (2) </vt:lpstr>
      <vt:lpstr>The measurements of foodstuffs (1) </vt:lpstr>
      <vt:lpstr>The measurement of foodstuffs (2) </vt:lpstr>
      <vt:lpstr>Analysing results of measurements</vt:lpstr>
      <vt:lpstr>Sharing results </vt:lpstr>
      <vt:lpstr>Discovery of Chernobyl in kindergarten</vt:lpstr>
      <vt:lpstr>Lessons learned in Belarus </vt:lpstr>
      <vt:lpstr>The ‘Tell me Mr Cloud’ project  within the CORE program  </vt:lpstr>
      <vt:lpstr>The ‘High school radiological protection workshops”</vt:lpstr>
      <vt:lpstr>The French and Belarus exchange between  high schools</vt:lpstr>
      <vt:lpstr>The Belarus and French high school students</vt:lpstr>
      <vt:lpstr>Presentation of the works of students</vt:lpstr>
      <vt:lpstr>Sharing information between students  </vt:lpstr>
      <vt:lpstr>Measurement of a milk sample </vt:lpstr>
      <vt:lpstr>Visit of the Stolyn hospital </vt:lpstr>
      <vt:lpstr>The « Did you say Radiation Protection? »  exhibition in  November 2007  </vt:lpstr>
      <vt:lpstr>Posters of the  « Did you say Radiation Protection? » exhibition</vt:lpstr>
      <vt:lpstr>Objectives and organisation of the workshops</vt:lpstr>
      <vt:lpstr>Practical exercices (1) </vt:lpstr>
      <vt:lpstr>Practical exercices (2) </vt:lpstr>
      <vt:lpstr>Practical exercices (3)</vt:lpstr>
      <vt:lpstr>Lecture at high school by professionals</vt:lpstr>
      <vt:lpstr>Visit of a laboratory</vt:lpstr>
      <vt:lpstr>Visit of an installation </vt:lpstr>
      <vt:lpstr>The posters of the 2012 and 2013 workshops </vt:lpstr>
      <vt:lpstr>Oral presentation at a workshop (1)</vt:lpstr>
      <vt:lpstr>Oral presentation at a workshop  (2)</vt:lpstr>
      <vt:lpstr>Poster presentation at a workshop (1) </vt:lpstr>
      <vt:lpstr>Poster presentation at a worshop (2)</vt:lpstr>
      <vt:lpstr>Posters presented in workshops</vt:lpstr>
      <vt:lpstr>Presentation of a manip at a workshop</vt:lpstr>
      <vt:lpstr>Sharing experience</vt:lpstr>
      <vt:lpstr>The CERN Workshop, Switzerland – March 2014</vt:lpstr>
      <vt:lpstr>The Japanese students at the CERN workshop </vt:lpstr>
      <vt:lpstr>The Cadarache Workshop – March 2015 </vt:lpstr>
      <vt:lpstr> The  French-Japan Students’ radiation protection workshop – Fukushima, 3-8 august 2015    </vt:lpstr>
      <vt:lpstr> Participants and programme of the workshop  </vt:lpstr>
      <vt:lpstr> Reception at the French Embassy</vt:lpstr>
      <vt:lpstr> Lecture at the University of Tokyo</vt:lpstr>
      <vt:lpstr> Visit of Iwaki – Tomioka – Miyakoji – Iwaki - Fukushima</vt:lpstr>
      <vt:lpstr>Visit of Kunimi – Thyroid Lecture – Experiments</vt:lpstr>
      <vt:lpstr> A D-shuttle ‘profile’ of a French student</vt:lpstr>
      <vt:lpstr>Preparation of presentations  </vt:lpstr>
      <vt:lpstr> Presentation at the final seminar</vt:lpstr>
      <vt:lpstr>Lessons from the workshops </vt:lpstr>
      <vt:lpstr>Concluding remarks </vt:lpstr>
      <vt:lpstr>Présentation PowerPoint</vt:lpstr>
    </vt:vector>
  </TitlesOfParts>
  <Company>EDF - Gaz de France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  -  Titre de la présentation</dc:title>
  <dc:creator>EDF-GDF</dc:creator>
  <cp:lastModifiedBy>Jacques LOCHARD</cp:lastModifiedBy>
  <cp:revision>1136</cp:revision>
  <cp:lastPrinted>2011-01-04T08:42:41Z</cp:lastPrinted>
  <dcterms:created xsi:type="dcterms:W3CDTF">2012-12-20T04:51:56Z</dcterms:created>
  <dcterms:modified xsi:type="dcterms:W3CDTF">2016-03-09T05:05:33Z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0008007808000000000001023700</vt:lpwstr>
  </property>
</Properties>
</file>